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Game" id="{e2b44e60-8565-625a-5a84-b725560161c5}">
          <p14:sldIdLst>
            <p14:sldId id="256"/>
            <p14:sldId id="257"/>
            <p14:sldId id="258"/>
          </p14:sldIdLst>
        </p14:section>
        <p14:section name="Teacher answers" id="{8023d63a-0660-384e-f9a0-10cbb02343a9}">
          <p14:sldIdLst>
            <p14:sldId id="259"/>
            <p14:sldId id="260"/>
          </p14:sldIdLst>
        </p14:section>
        <p14:section name="Recap" id="{297a7f30-6d23-f2a7-c327-33636ee8aaee}">
          <p14:sldIdLst>
            <p14:sldId id="26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Heat Transfer Blockbusters for AQA GCSE Physics: conduction, convection, infrared radiation, thermal conductivity, insulation and the vacuum flask. Run it in Slide Show mode. Click Play to go straight to the board, or How to play to explain the rules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Classic Blockbusters rules: the board has 20 hexagons. Orange needs a chain from the left edge to the right edge; Blue needs a chain from the top edge to the bottom edge. The team that answers correctly picks the next letter. If a team answers wrongly, the other team gets a chance. Click a hexagon to open its question, then use the buttons to show the answer and colour the hexagon.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this slide in Slide Show mode. Click a hexagon to open its question. 'Show answer' reveals the answer and an exam tip. 'Orange wins' or 'Blue wins' closes the question and colours the hexagon. 'No one – close' closes it without colouring, so it can be asked again. Don't press space or the arrow keys, and don't leave this slide: PowerPoint resets the board when you come back. To start a new game, restart the slide show.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Teacher reference. Print this, or use it to check answers. Accept sensible variations, e.g. 'free electrons' or 'delocalised electrons' for E, 'shiny' or 'reflective' for S, and 'up' for 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Teacher reference. Print this, or use it to check answers. Accept sensible variations, e.g. 'free electrons' or 'delocalised electrons' for E, 'shiny' or 'reflective' for S, and 'up' for 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quick recap to finish. Ask students to explain, in terms of particles, why metals are good conductors and why warm air rises.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chemeClr val="tx1"/>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IGHT">
    <p:bg>
      <p:bgPr>
        <a:solidFill>
          <a:schemeClr val="bg2"/>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 Target="slide2.xml"/><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 Target="slide3.xml"/><Relationship Id="rId2" Type="http://schemas.openxmlformats.org/officeDocument/2006/relationships/slideLayout" Target="../slideLayouts/slideLayout3.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640080" y="1737360"/>
            <a:ext cx="5943600" cy="365760"/>
          </a:xfrm>
          <a:prstGeom prst="rect">
            <a:avLst/>
          </a:prstGeom>
          <a:noFill/>
          <a:ln/>
        </p:spPr>
        <p:txBody>
          <a:bodyPr wrap="square" lIns="0" tIns="0" rIns="0" bIns="0" rtlCol="0" anchor="t"/>
          <a:lstStyle/>
          <a:p>
            <a:pPr indent="0" marL="0">
              <a:buNone/>
            </a:pPr>
            <a:r>
              <a:rPr lang="en-US" sz="1600" b="1" spc="400" kern="0" dirty="0">
                <a:solidFill>
                  <a:schemeClr val="accent1"/>
                </a:solidFill>
              </a:rPr>
              <a:t>AQA GCSE PHYSICS · ENERGY</a:t>
            </a:r>
            <a:endParaRPr lang="en-US" sz="1600" dirty="0"/>
          </a:p>
        </p:txBody>
      </p:sp>
      <p:sp>
        <p:nvSpPr>
          <p:cNvPr id="3" name="Text 1"/>
          <p:cNvSpPr txBox="1"/>
          <p:nvPr/>
        </p:nvSpPr>
        <p:spPr>
          <a:xfrm>
            <a:off x="640080" y="2331720"/>
            <a:ext cx="6400800" cy="777240"/>
          </a:xfrm>
          <a:prstGeom prst="rect">
            <a:avLst/>
          </a:prstGeom>
          <a:noFill/>
          <a:ln/>
        </p:spPr>
        <p:txBody>
          <a:bodyPr wrap="square" lIns="0" tIns="0" rIns="0" bIns="0" rtlCol="0" anchor="t"/>
          <a:lstStyle/>
          <a:p>
            <a:pPr indent="0" marL="0">
              <a:buNone/>
            </a:pPr>
            <a:r>
              <a:rPr lang="en-US" sz="4400" b="1" dirty="0">
                <a:solidFill>
                  <a:schemeClr val="bg1"/>
                </a:solidFill>
                <a:latin typeface="Arial" pitchFamily="34" charset="0"/>
                <a:ea typeface="Arial" pitchFamily="34" charset="-122"/>
                <a:cs typeface="Arial" pitchFamily="34" charset="-120"/>
              </a:rPr>
              <a:t>Heat Transfer</a:t>
            </a:r>
            <a:endParaRPr lang="en-US" sz="4400" dirty="0"/>
          </a:p>
        </p:txBody>
      </p:sp>
      <p:sp>
        <p:nvSpPr>
          <p:cNvPr id="4" name="Text 2"/>
          <p:cNvSpPr txBox="1"/>
          <p:nvPr/>
        </p:nvSpPr>
        <p:spPr>
          <a:xfrm>
            <a:off x="640080" y="3108960"/>
            <a:ext cx="6217920" cy="914400"/>
          </a:xfrm>
          <a:prstGeom prst="rect">
            <a:avLst/>
          </a:prstGeom>
          <a:noFill/>
          <a:ln/>
        </p:spPr>
        <p:txBody>
          <a:bodyPr wrap="square" lIns="0" tIns="0" rIns="0" bIns="0" rtlCol="0" anchor="t"/>
          <a:lstStyle/>
          <a:p>
            <a:pPr indent="0" marL="0">
              <a:buNone/>
            </a:pPr>
            <a:r>
              <a:rPr lang="en-US" sz="6000" b="1" dirty="0">
                <a:solidFill>
                  <a:schemeClr val="accent1"/>
                </a:solidFill>
                <a:latin typeface="Arial" pitchFamily="34" charset="0"/>
                <a:ea typeface="Arial" pitchFamily="34" charset="-122"/>
                <a:cs typeface="Arial" pitchFamily="34" charset="-120"/>
              </a:rPr>
              <a:t>Blockbusters</a:t>
            </a:r>
            <a:endParaRPr lang="en-US" sz="6000" dirty="0"/>
          </a:p>
        </p:txBody>
      </p:sp>
      <p:sp>
        <p:nvSpPr>
          <p:cNvPr id="5" name="Text 3"/>
          <p:cNvSpPr txBox="1"/>
          <p:nvPr/>
        </p:nvSpPr>
        <p:spPr>
          <a:xfrm>
            <a:off x="640080" y="4251960"/>
            <a:ext cx="5943600" cy="457200"/>
          </a:xfrm>
          <a:prstGeom prst="rect">
            <a:avLst/>
          </a:prstGeom>
          <a:noFill/>
          <a:ln/>
        </p:spPr>
        <p:txBody>
          <a:bodyPr wrap="square" lIns="0" tIns="0" rIns="0" bIns="0" rtlCol="0" anchor="t"/>
          <a:lstStyle/>
          <a:p>
            <a:pPr indent="0" marL="0">
              <a:buNone/>
            </a:pPr>
            <a:r>
              <a:rPr lang="en-US" sz="2000" dirty="0">
                <a:solidFill>
                  <a:schemeClr val="accent6"/>
                </a:solidFill>
              </a:rPr>
              <a:t>20 letters. Two teams. One race across the board.</a:t>
            </a:r>
            <a:endParaRPr lang="en-US" sz="2000" dirty="0"/>
          </a:p>
        </p:txBody>
      </p:sp>
      <p:sp>
        <p:nvSpPr>
          <p:cNvPr id="6" name="play button">
            <a:hlinkClick r:id="rId1" tooltip="Go to the game board" action="ppaction://hlinksldjump"/>
          </p:cNvPr>
          <p:cNvSpPr/>
          <p:nvPr/>
        </p:nvSpPr>
        <p:spPr>
          <a:xfrm>
            <a:off x="640080" y="5029200"/>
            <a:ext cx="2194560" cy="731520"/>
          </a:xfrm>
          <a:prstGeom prst="roundRect">
            <a:avLst>
              <a:gd name="adj" fmla="val 18750"/>
            </a:avLst>
          </a:prstGeom>
          <a:solidFill>
            <a:schemeClr val="accent1"/>
          </a:solidFill>
          <a:ln>
            <a:solidFill>
              <a:schemeClr val="accent1"/>
            </a:solidFill>
          </a:ln>
        </p:spPr>
        <p:txBody>
          <a:bodyPr wrap="square" lIns="0" tIns="0" rIns="0" bIns="0" rtlCol="0" anchor="ctr"/>
          <a:lstStyle/>
          <a:p>
            <a:pPr algn="ctr" indent="0" marL="0">
              <a:buNone/>
            </a:pPr>
            <a:r>
              <a:rPr lang="en-US" sz="2400" b="1" dirty="0">
                <a:solidFill>
                  <a:schemeClr val="tx1"/>
                </a:solidFill>
                <a:hlinkClick r:id="rId1" action="ppaction://hlinksldjump" tooltip="Go to the game board">
                  <a:extLst>
                    <a:ext uri="{A12FA001-AC4F-418D-AE19-62706E023703}">
                      <ahyp:hlinkClr xmlns:ahyp="http://schemas.microsoft.com/office/drawing/2018/hyperlinkcolor" val="tx"/>
                    </a:ext>
                  </a:extLst>
                </a:hlinkClick>
              </a:rPr>
              <a:t>Play</a:t>
            </a:r>
            <a:endParaRPr lang="en-US" sz="2400" dirty="0"/>
          </a:p>
        </p:txBody>
      </p:sp>
      <p:sp>
        <p:nvSpPr>
          <p:cNvPr id="7" name="rules button">
            <a:hlinkClick r:id="rId2" tooltip="Read the rules" action="ppaction://hlinksldjump"/>
          </p:cNvPr>
          <p:cNvSpPr/>
          <p:nvPr/>
        </p:nvSpPr>
        <p:spPr>
          <a:xfrm>
            <a:off x="3063240" y="5029200"/>
            <a:ext cx="2194560" cy="731520"/>
          </a:xfrm>
          <a:prstGeom prst="roundRect">
            <a:avLst>
              <a:gd name="adj" fmla="val 1875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hlinkClick r:id="rId2" action="ppaction://hlinksldjump" tooltip="Read the rules">
                  <a:extLst>
                    <a:ext uri="{A12FA001-AC4F-418D-AE19-62706E023703}">
                      <ahyp:hlinkClr xmlns:ahyp="http://schemas.microsoft.com/office/drawing/2018/hyperlinkcolor" val="tx"/>
                    </a:ext>
                  </a:extLst>
                </a:hlinkClick>
              </a:rPr>
              <a:t>How to play</a:t>
            </a:r>
            <a:endParaRPr lang="en-US" sz="2000" dirty="0"/>
          </a:p>
        </p:txBody>
      </p:sp>
      <p:sp>
        <p:nvSpPr>
          <p:cNvPr id="8" name="deco hex C"/>
          <p:cNvSpPr/>
          <p:nvPr/>
        </p:nvSpPr>
        <p:spPr>
          <a:xfrm>
            <a:off x="7223760" y="12801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C</a:t>
            </a:r>
            <a:endParaRPr lang="en-US" sz="4000" dirty="0"/>
          </a:p>
        </p:txBody>
      </p:sp>
      <p:sp>
        <p:nvSpPr>
          <p:cNvPr id="9" name="deco hex O"/>
          <p:cNvSpPr/>
          <p:nvPr/>
        </p:nvSpPr>
        <p:spPr>
          <a:xfrm>
            <a:off x="8298180" y="187452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O</a:t>
            </a:r>
            <a:endParaRPr lang="en-US" sz="4000" dirty="0"/>
          </a:p>
        </p:txBody>
      </p:sp>
      <p:sp>
        <p:nvSpPr>
          <p:cNvPr id="10" name="deco hex N"/>
          <p:cNvSpPr/>
          <p:nvPr/>
        </p:nvSpPr>
        <p:spPr>
          <a:xfrm>
            <a:off x="9372600" y="12801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N</a:t>
            </a:r>
            <a:endParaRPr lang="en-US" sz="4000" dirty="0"/>
          </a:p>
        </p:txBody>
      </p:sp>
      <p:sp>
        <p:nvSpPr>
          <p:cNvPr id="11" name="deco hex V"/>
          <p:cNvSpPr/>
          <p:nvPr/>
        </p:nvSpPr>
        <p:spPr>
          <a:xfrm>
            <a:off x="7223760" y="246888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V</a:t>
            </a:r>
            <a:endParaRPr lang="en-US" sz="4000" dirty="0"/>
          </a:p>
        </p:txBody>
      </p:sp>
      <p:sp>
        <p:nvSpPr>
          <p:cNvPr id="12" name="deco hex E"/>
          <p:cNvSpPr/>
          <p:nvPr/>
        </p:nvSpPr>
        <p:spPr>
          <a:xfrm>
            <a:off x="8298180" y="306324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E</a:t>
            </a:r>
            <a:endParaRPr lang="en-US" sz="4000" dirty="0"/>
          </a:p>
        </p:txBody>
      </p:sp>
      <p:sp>
        <p:nvSpPr>
          <p:cNvPr id="13" name="deco hex ?"/>
          <p:cNvSpPr/>
          <p:nvPr/>
        </p:nvSpPr>
        <p:spPr>
          <a:xfrm>
            <a:off x="9372600" y="246888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a:t>
            </a:r>
            <a:endParaRPr lang="en-US" sz="4000" dirty="0"/>
          </a:p>
        </p:txBody>
      </p:sp>
      <p:sp>
        <p:nvSpPr>
          <p:cNvPr id="14" name="deco hex R"/>
          <p:cNvSpPr/>
          <p:nvPr/>
        </p:nvSpPr>
        <p:spPr>
          <a:xfrm>
            <a:off x="7223760" y="365760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R</a:t>
            </a:r>
            <a:endParaRPr lang="en-US" sz="4000" dirty="0"/>
          </a:p>
        </p:txBody>
      </p:sp>
      <p:sp>
        <p:nvSpPr>
          <p:cNvPr id="15" name="deco hex I"/>
          <p:cNvSpPr/>
          <p:nvPr/>
        </p:nvSpPr>
        <p:spPr>
          <a:xfrm>
            <a:off x="9372600" y="365760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I</a:t>
            </a:r>
            <a:endParaRPr lang="en-US" sz="4000" dirty="0"/>
          </a:p>
        </p:txBody>
      </p:sp>
      <p:sp>
        <p:nvSpPr>
          <p:cNvPr id="16" name="deco hex H"/>
          <p:cNvSpPr/>
          <p:nvPr/>
        </p:nvSpPr>
        <p:spPr>
          <a:xfrm>
            <a:off x="8298180" y="42519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H</a:t>
            </a:r>
            <a:endParaRPr lang="en-US" sz="4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48640" y="411480"/>
            <a:ext cx="7315200" cy="731520"/>
          </a:xfrm>
          <a:prstGeom prst="rect">
            <a:avLst/>
          </a:prstGeom>
          <a:noFill/>
          <a:ln/>
        </p:spPr>
        <p:txBody>
          <a:bodyPr wrap="square" lIns="0" tIns="0" rIns="0" bIns="0" rtlCol="0" anchor="t"/>
          <a:lstStyle/>
          <a:p>
            <a:pPr indent="0" marL="0">
              <a:buNone/>
            </a:pPr>
            <a:r>
              <a:rPr lang="en-US" sz="3600" b="1" dirty="0">
                <a:solidFill>
                  <a:schemeClr val="tx1"/>
                </a:solidFill>
                <a:latin typeface="Arial" pitchFamily="34" charset="0"/>
                <a:ea typeface="Arial" pitchFamily="34" charset="-122"/>
                <a:cs typeface="Arial" pitchFamily="34" charset="-120"/>
              </a:rPr>
              <a:t>How to play</a:t>
            </a:r>
            <a:endParaRPr lang="en-US" sz="3600" dirty="0"/>
          </a:p>
        </p:txBody>
      </p:sp>
      <p:sp>
        <p:nvSpPr>
          <p:cNvPr id="3" name="step hex 1"/>
          <p:cNvSpPr/>
          <p:nvPr/>
        </p:nvSpPr>
        <p:spPr>
          <a:xfrm>
            <a:off x="548640" y="1417320"/>
            <a:ext cx="868680" cy="749808"/>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2400" b="1" dirty="0">
                <a:solidFill>
                  <a:schemeClr val="tx1"/>
                </a:solidFill>
                <a:latin typeface="Arial" pitchFamily="34" charset="0"/>
                <a:ea typeface="Arial" pitchFamily="34" charset="-122"/>
                <a:cs typeface="Arial" pitchFamily="34" charset="-120"/>
              </a:rPr>
              <a:t>1</a:t>
            </a:r>
            <a:endParaRPr lang="en-US" sz="2400" dirty="0"/>
          </a:p>
        </p:txBody>
      </p:sp>
      <p:sp>
        <p:nvSpPr>
          <p:cNvPr id="4" name="Text 2"/>
          <p:cNvSpPr txBox="1"/>
          <p:nvPr/>
        </p:nvSpPr>
        <p:spPr>
          <a:xfrm>
            <a:off x="1645920" y="1435608"/>
            <a:ext cx="5029200" cy="365760"/>
          </a:xfrm>
          <a:prstGeom prst="rect">
            <a:avLst/>
          </a:prstGeom>
          <a:noFill/>
          <a:ln/>
        </p:spPr>
        <p:txBody>
          <a:bodyPr wrap="square" lIns="0" tIns="0" rIns="0" bIns="0" rtlCol="0" anchor="t"/>
          <a:lstStyle/>
          <a:p>
            <a:pPr indent="0" marL="0">
              <a:buNone/>
            </a:pPr>
            <a:r>
              <a:rPr lang="en-US" sz="2000" b="1" dirty="0">
                <a:solidFill>
                  <a:schemeClr val="tx1"/>
                </a:solidFill>
              </a:rPr>
              <a:t>Pick teams</a:t>
            </a:r>
            <a:endParaRPr lang="en-US" sz="2000" dirty="0"/>
          </a:p>
        </p:txBody>
      </p:sp>
      <p:sp>
        <p:nvSpPr>
          <p:cNvPr id="5" name="Text 3"/>
          <p:cNvSpPr txBox="1"/>
          <p:nvPr/>
        </p:nvSpPr>
        <p:spPr>
          <a:xfrm>
            <a:off x="1645920" y="1801368"/>
            <a:ext cx="5120640" cy="594360"/>
          </a:xfrm>
          <a:prstGeom prst="rect">
            <a:avLst/>
          </a:prstGeom>
          <a:noFill/>
          <a:ln/>
        </p:spPr>
        <p:txBody>
          <a:bodyPr wrap="square" lIns="0" tIns="0" rIns="0" bIns="0" rtlCol="0" anchor="t"/>
          <a:lstStyle/>
          <a:p>
            <a:pPr indent="0" marL="0">
              <a:buNone/>
            </a:pPr>
            <a:r>
              <a:rPr lang="en-US" sz="1500" dirty="0">
                <a:solidFill>
                  <a:schemeClr val="tx2"/>
                </a:solidFill>
              </a:rPr>
              <a:t>Split into the Orange team and the Blue team. Orange starts.</a:t>
            </a:r>
            <a:endParaRPr lang="en-US" sz="1500" dirty="0"/>
          </a:p>
        </p:txBody>
      </p:sp>
      <p:sp>
        <p:nvSpPr>
          <p:cNvPr id="6" name="step hex 2"/>
          <p:cNvSpPr/>
          <p:nvPr/>
        </p:nvSpPr>
        <p:spPr>
          <a:xfrm>
            <a:off x="548640" y="2514600"/>
            <a:ext cx="868680" cy="749808"/>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2400" b="1" dirty="0">
                <a:solidFill>
                  <a:schemeClr val="tx1"/>
                </a:solidFill>
                <a:latin typeface="Arial" pitchFamily="34" charset="0"/>
                <a:ea typeface="Arial" pitchFamily="34" charset="-122"/>
                <a:cs typeface="Arial" pitchFamily="34" charset="-120"/>
              </a:rPr>
              <a:t>2</a:t>
            </a:r>
            <a:endParaRPr lang="en-US" sz="2400" dirty="0"/>
          </a:p>
        </p:txBody>
      </p:sp>
      <p:sp>
        <p:nvSpPr>
          <p:cNvPr id="7" name="Text 5"/>
          <p:cNvSpPr txBox="1"/>
          <p:nvPr/>
        </p:nvSpPr>
        <p:spPr>
          <a:xfrm>
            <a:off x="1645920" y="2532888"/>
            <a:ext cx="5029200" cy="365760"/>
          </a:xfrm>
          <a:prstGeom prst="rect">
            <a:avLst/>
          </a:prstGeom>
          <a:noFill/>
          <a:ln/>
        </p:spPr>
        <p:txBody>
          <a:bodyPr wrap="square" lIns="0" tIns="0" rIns="0" bIns="0" rtlCol="0" anchor="t"/>
          <a:lstStyle/>
          <a:p>
            <a:pPr indent="0" marL="0">
              <a:buNone/>
            </a:pPr>
            <a:r>
              <a:rPr lang="en-US" sz="2000" b="1" dirty="0">
                <a:solidFill>
                  <a:schemeClr val="tx1"/>
                </a:solidFill>
              </a:rPr>
              <a:t>Choose a letter</a:t>
            </a:r>
            <a:endParaRPr lang="en-US" sz="2000" dirty="0"/>
          </a:p>
        </p:txBody>
      </p:sp>
      <p:sp>
        <p:nvSpPr>
          <p:cNvPr id="8" name="Text 6"/>
          <p:cNvSpPr txBox="1"/>
          <p:nvPr/>
        </p:nvSpPr>
        <p:spPr>
          <a:xfrm>
            <a:off x="1645920" y="2898648"/>
            <a:ext cx="5120640" cy="594360"/>
          </a:xfrm>
          <a:prstGeom prst="rect">
            <a:avLst/>
          </a:prstGeom>
          <a:noFill/>
          <a:ln/>
        </p:spPr>
        <p:txBody>
          <a:bodyPr wrap="square" lIns="0" tIns="0" rIns="0" bIns="0" rtlCol="0" anchor="t"/>
          <a:lstStyle/>
          <a:p>
            <a:pPr indent="0" marL="0">
              <a:buNone/>
            </a:pPr>
            <a:r>
              <a:rPr lang="en-US" sz="1500" dirty="0">
                <a:solidFill>
                  <a:schemeClr val="tx2"/>
                </a:solidFill>
              </a:rPr>
              <a:t>Click a hexagon. Every answer starts with that letter.</a:t>
            </a:r>
            <a:endParaRPr lang="en-US" sz="1500" dirty="0"/>
          </a:p>
        </p:txBody>
      </p:sp>
      <p:sp>
        <p:nvSpPr>
          <p:cNvPr id="9" name="step hex 3"/>
          <p:cNvSpPr/>
          <p:nvPr/>
        </p:nvSpPr>
        <p:spPr>
          <a:xfrm>
            <a:off x="548640" y="3611880"/>
            <a:ext cx="868680" cy="749808"/>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2400" b="1" dirty="0">
                <a:solidFill>
                  <a:schemeClr val="tx1"/>
                </a:solidFill>
                <a:latin typeface="Arial" pitchFamily="34" charset="0"/>
                <a:ea typeface="Arial" pitchFamily="34" charset="-122"/>
                <a:cs typeface="Arial" pitchFamily="34" charset="-120"/>
              </a:rPr>
              <a:t>3</a:t>
            </a:r>
            <a:endParaRPr lang="en-US" sz="2400" dirty="0"/>
          </a:p>
        </p:txBody>
      </p:sp>
      <p:sp>
        <p:nvSpPr>
          <p:cNvPr id="10" name="Text 8"/>
          <p:cNvSpPr txBox="1"/>
          <p:nvPr/>
        </p:nvSpPr>
        <p:spPr>
          <a:xfrm>
            <a:off x="1645920" y="3630168"/>
            <a:ext cx="5029200" cy="365760"/>
          </a:xfrm>
          <a:prstGeom prst="rect">
            <a:avLst/>
          </a:prstGeom>
          <a:noFill/>
          <a:ln/>
        </p:spPr>
        <p:txBody>
          <a:bodyPr wrap="square" lIns="0" tIns="0" rIns="0" bIns="0" rtlCol="0" anchor="t"/>
          <a:lstStyle/>
          <a:p>
            <a:pPr indent="0" marL="0">
              <a:buNone/>
            </a:pPr>
            <a:r>
              <a:rPr lang="en-US" sz="2000" b="1" dirty="0">
                <a:solidFill>
                  <a:schemeClr val="tx1"/>
                </a:solidFill>
              </a:rPr>
              <a:t>Answer it</a:t>
            </a:r>
            <a:endParaRPr lang="en-US" sz="2000" dirty="0"/>
          </a:p>
        </p:txBody>
      </p:sp>
      <p:sp>
        <p:nvSpPr>
          <p:cNvPr id="11" name="Text 9"/>
          <p:cNvSpPr txBox="1"/>
          <p:nvPr/>
        </p:nvSpPr>
        <p:spPr>
          <a:xfrm>
            <a:off x="1645920" y="3995928"/>
            <a:ext cx="5120640" cy="594360"/>
          </a:xfrm>
          <a:prstGeom prst="rect">
            <a:avLst/>
          </a:prstGeom>
          <a:noFill/>
          <a:ln/>
        </p:spPr>
        <p:txBody>
          <a:bodyPr wrap="square" lIns="0" tIns="0" rIns="0" bIns="0" rtlCol="0" anchor="t"/>
          <a:lstStyle/>
          <a:p>
            <a:pPr indent="0" marL="0">
              <a:buNone/>
            </a:pPr>
            <a:r>
              <a:rPr lang="en-US" sz="1500" dirty="0">
                <a:solidFill>
                  <a:schemeClr val="tx2"/>
                </a:solidFill>
              </a:rPr>
              <a:t>Correct? The hexagon turns your colour and you choose next. Wrong? The other team can answer.</a:t>
            </a:r>
            <a:endParaRPr lang="en-US" sz="1500" dirty="0"/>
          </a:p>
        </p:txBody>
      </p:sp>
      <p:sp>
        <p:nvSpPr>
          <p:cNvPr id="12" name="step hex 4"/>
          <p:cNvSpPr/>
          <p:nvPr/>
        </p:nvSpPr>
        <p:spPr>
          <a:xfrm>
            <a:off x="548640" y="4709160"/>
            <a:ext cx="868680" cy="749808"/>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2400" b="1" dirty="0">
                <a:solidFill>
                  <a:schemeClr val="tx1"/>
                </a:solidFill>
                <a:latin typeface="Arial" pitchFamily="34" charset="0"/>
                <a:ea typeface="Arial" pitchFamily="34" charset="-122"/>
                <a:cs typeface="Arial" pitchFamily="34" charset="-120"/>
              </a:rPr>
              <a:t>4</a:t>
            </a:r>
            <a:endParaRPr lang="en-US" sz="2400" dirty="0"/>
          </a:p>
        </p:txBody>
      </p:sp>
      <p:sp>
        <p:nvSpPr>
          <p:cNvPr id="13" name="Text 11"/>
          <p:cNvSpPr txBox="1"/>
          <p:nvPr/>
        </p:nvSpPr>
        <p:spPr>
          <a:xfrm>
            <a:off x="1645920" y="4727448"/>
            <a:ext cx="5029200" cy="365760"/>
          </a:xfrm>
          <a:prstGeom prst="rect">
            <a:avLst/>
          </a:prstGeom>
          <a:noFill/>
          <a:ln/>
        </p:spPr>
        <p:txBody>
          <a:bodyPr wrap="square" lIns="0" tIns="0" rIns="0" bIns="0" rtlCol="0" anchor="t"/>
          <a:lstStyle/>
          <a:p>
            <a:pPr indent="0" marL="0">
              <a:buNone/>
            </a:pPr>
            <a:r>
              <a:rPr lang="en-US" sz="2000" b="1" dirty="0">
                <a:solidFill>
                  <a:schemeClr val="tx1"/>
                </a:solidFill>
              </a:rPr>
              <a:t>Win the race</a:t>
            </a:r>
            <a:endParaRPr lang="en-US" sz="2000" dirty="0"/>
          </a:p>
        </p:txBody>
      </p:sp>
      <p:sp>
        <p:nvSpPr>
          <p:cNvPr id="14" name="Text 12"/>
          <p:cNvSpPr txBox="1"/>
          <p:nvPr/>
        </p:nvSpPr>
        <p:spPr>
          <a:xfrm>
            <a:off x="1645920" y="5093208"/>
            <a:ext cx="5120640" cy="594360"/>
          </a:xfrm>
          <a:prstGeom prst="rect">
            <a:avLst/>
          </a:prstGeom>
          <a:noFill/>
          <a:ln/>
        </p:spPr>
        <p:txBody>
          <a:bodyPr wrap="square" lIns="0" tIns="0" rIns="0" bIns="0" rtlCol="0" anchor="t"/>
          <a:lstStyle/>
          <a:p>
            <a:pPr indent="0" marL="0">
              <a:buNone/>
            </a:pPr>
            <a:r>
              <a:rPr lang="en-US" sz="1500" dirty="0">
                <a:solidFill>
                  <a:schemeClr val="tx2"/>
                </a:solidFill>
              </a:rPr>
              <a:t>Orange must link the left side to the right. Blue must link the top to the bottom.</a:t>
            </a:r>
            <a:endParaRPr lang="en-US" sz="1500" dirty="0"/>
          </a:p>
        </p:txBody>
      </p:sp>
      <p:sp>
        <p:nvSpPr>
          <p:cNvPr id="15" name="teacher card"/>
          <p:cNvSpPr/>
          <p:nvPr/>
        </p:nvSpPr>
        <p:spPr>
          <a:xfrm>
            <a:off x="7223760" y="1417320"/>
            <a:ext cx="4419295" cy="4206240"/>
          </a:xfrm>
          <a:prstGeom prst="roundRect">
            <a:avLst>
              <a:gd name="adj" fmla="val 2609"/>
            </a:avLst>
          </a:prstGeom>
          <a:solidFill>
            <a:schemeClr val="tx1"/>
          </a:solidFill>
          <a:ln w="12700">
            <a:solidFill>
              <a:schemeClr val="tx1"/>
            </a:solidFill>
            <a:prstDash val="solid"/>
          </a:ln>
        </p:spPr>
      </p:sp>
      <p:sp>
        <p:nvSpPr>
          <p:cNvPr id="16" name="Text 14"/>
          <p:cNvSpPr txBox="1"/>
          <p:nvPr/>
        </p:nvSpPr>
        <p:spPr>
          <a:xfrm>
            <a:off x="7589520" y="1691640"/>
            <a:ext cx="3687775" cy="411480"/>
          </a:xfrm>
          <a:prstGeom prst="rect">
            <a:avLst/>
          </a:prstGeom>
          <a:noFill/>
          <a:ln/>
        </p:spPr>
        <p:txBody>
          <a:bodyPr wrap="square" lIns="0" tIns="0" rIns="0" bIns="0" rtlCol="0" anchor="t"/>
          <a:lstStyle/>
          <a:p>
            <a:pPr indent="0" marL="0">
              <a:buNone/>
            </a:pPr>
            <a:r>
              <a:rPr lang="en-US" sz="2000" b="1" dirty="0">
                <a:solidFill>
                  <a:schemeClr val="accent1"/>
                </a:solidFill>
              </a:rPr>
              <a:t>Teacher controls</a:t>
            </a:r>
            <a:endParaRPr lang="en-US" sz="2000" dirty="0"/>
          </a:p>
        </p:txBody>
      </p:sp>
      <p:sp>
        <p:nvSpPr>
          <p:cNvPr id="17" name="ctrl 0"/>
          <p:cNvSpPr/>
          <p:nvPr/>
        </p:nvSpPr>
        <p:spPr>
          <a:xfrm>
            <a:off x="7589520" y="2194560"/>
            <a:ext cx="1783080" cy="502920"/>
          </a:xfrm>
          <a:prstGeom prst="roundRect">
            <a:avLst>
              <a:gd name="adj" fmla="val 27273"/>
            </a:avLst>
          </a:prstGeom>
          <a:solidFill>
            <a:schemeClr val="accent4"/>
          </a:solidFill>
          <a:ln w="12700">
            <a:solidFill>
              <a:schemeClr val="accent5"/>
            </a:solidFill>
          </a:ln>
        </p:spPr>
        <p:txBody>
          <a:bodyPr wrap="square" lIns="0" tIns="0" rIns="0" bIns="0" rtlCol="0" anchor="ctr"/>
          <a:lstStyle/>
          <a:p>
            <a:pPr algn="ctr" indent="0" marL="0">
              <a:buNone/>
            </a:pPr>
            <a:r>
              <a:rPr lang="en-US" sz="1300" b="1" dirty="0">
                <a:solidFill>
                  <a:schemeClr val="bg1"/>
                </a:solidFill>
              </a:rPr>
              <a:t>Show answer</a:t>
            </a:r>
            <a:endParaRPr lang="en-US" sz="1300" dirty="0"/>
          </a:p>
        </p:txBody>
      </p:sp>
      <p:sp>
        <p:nvSpPr>
          <p:cNvPr id="18" name="Text 16"/>
          <p:cNvSpPr txBox="1"/>
          <p:nvPr/>
        </p:nvSpPr>
        <p:spPr>
          <a:xfrm>
            <a:off x="9555480" y="2194560"/>
            <a:ext cx="1721815" cy="502920"/>
          </a:xfrm>
          <a:prstGeom prst="rect">
            <a:avLst/>
          </a:prstGeom>
          <a:noFill/>
          <a:ln/>
        </p:spPr>
        <p:txBody>
          <a:bodyPr wrap="square" lIns="0" tIns="0" rIns="0" bIns="0" rtlCol="0" anchor="ctr"/>
          <a:lstStyle/>
          <a:p>
            <a:pPr indent="0" marL="0">
              <a:buNone/>
            </a:pPr>
            <a:r>
              <a:rPr lang="en-US" sz="1400" dirty="0">
                <a:solidFill>
                  <a:schemeClr val="bg1"/>
                </a:solidFill>
              </a:rPr>
              <a:t>reveals the answer and an exam tip</a:t>
            </a:r>
            <a:endParaRPr lang="en-US" sz="1400" dirty="0"/>
          </a:p>
        </p:txBody>
      </p:sp>
      <p:sp>
        <p:nvSpPr>
          <p:cNvPr id="19" name="ctrl 1"/>
          <p:cNvSpPr/>
          <p:nvPr/>
        </p:nvSpPr>
        <p:spPr>
          <a:xfrm>
            <a:off x="7589520" y="2852928"/>
            <a:ext cx="1783080" cy="502920"/>
          </a:xfrm>
          <a:prstGeom prst="roundRect">
            <a:avLst>
              <a:gd name="adj" fmla="val 27273"/>
            </a:avLst>
          </a:prstGeom>
          <a:solidFill>
            <a:schemeClr val="accent2"/>
          </a:solidFill>
          <a:ln w="12700">
            <a:solidFill>
              <a:schemeClr val="accent2"/>
            </a:solidFill>
          </a:ln>
        </p:spPr>
        <p:txBody>
          <a:bodyPr wrap="square" lIns="0" tIns="0" rIns="0" bIns="0" rtlCol="0" anchor="ctr"/>
          <a:lstStyle/>
          <a:p>
            <a:pPr algn="ctr" indent="0" marL="0">
              <a:buNone/>
            </a:pPr>
            <a:r>
              <a:rPr lang="en-US" sz="1300" b="1" dirty="0">
                <a:solidFill>
                  <a:schemeClr val="bg1"/>
                </a:solidFill>
              </a:rPr>
              <a:t>Orange wins</a:t>
            </a:r>
            <a:endParaRPr lang="en-US" sz="1300" dirty="0"/>
          </a:p>
        </p:txBody>
      </p:sp>
      <p:sp>
        <p:nvSpPr>
          <p:cNvPr id="20" name="Text 18"/>
          <p:cNvSpPr txBox="1"/>
          <p:nvPr/>
        </p:nvSpPr>
        <p:spPr>
          <a:xfrm>
            <a:off x="9555480" y="2852928"/>
            <a:ext cx="1721815" cy="502920"/>
          </a:xfrm>
          <a:prstGeom prst="rect">
            <a:avLst/>
          </a:prstGeom>
          <a:noFill/>
          <a:ln/>
        </p:spPr>
        <p:txBody>
          <a:bodyPr wrap="square" lIns="0" tIns="0" rIns="0" bIns="0" rtlCol="0" anchor="ctr"/>
          <a:lstStyle/>
          <a:p>
            <a:pPr indent="0" marL="0">
              <a:buNone/>
            </a:pPr>
            <a:r>
              <a:rPr lang="en-US" sz="1400" dirty="0">
                <a:solidFill>
                  <a:schemeClr val="bg1"/>
                </a:solidFill>
              </a:rPr>
              <a:t>colours the hexagon orange</a:t>
            </a:r>
            <a:endParaRPr lang="en-US" sz="1400" dirty="0"/>
          </a:p>
        </p:txBody>
      </p:sp>
      <p:sp>
        <p:nvSpPr>
          <p:cNvPr id="21" name="ctrl 2"/>
          <p:cNvSpPr/>
          <p:nvPr/>
        </p:nvSpPr>
        <p:spPr>
          <a:xfrm>
            <a:off x="7589520" y="3511296"/>
            <a:ext cx="1783080" cy="502920"/>
          </a:xfrm>
          <a:prstGeom prst="roundRect">
            <a:avLst>
              <a:gd name="adj" fmla="val 27273"/>
            </a:avLst>
          </a:prstGeom>
          <a:solidFill>
            <a:schemeClr val="accent3"/>
          </a:solidFill>
          <a:ln w="12700">
            <a:solidFill>
              <a:schemeClr val="accent3"/>
            </a:solidFill>
          </a:ln>
        </p:spPr>
        <p:txBody>
          <a:bodyPr wrap="square" lIns="0" tIns="0" rIns="0" bIns="0" rtlCol="0" anchor="ctr"/>
          <a:lstStyle/>
          <a:p>
            <a:pPr algn="ctr" indent="0" marL="0">
              <a:buNone/>
            </a:pPr>
            <a:r>
              <a:rPr lang="en-US" sz="1300" b="1" dirty="0">
                <a:solidFill>
                  <a:schemeClr val="bg1"/>
                </a:solidFill>
              </a:rPr>
              <a:t>Blue wins</a:t>
            </a:r>
            <a:endParaRPr lang="en-US" sz="1300" dirty="0"/>
          </a:p>
        </p:txBody>
      </p:sp>
      <p:sp>
        <p:nvSpPr>
          <p:cNvPr id="22" name="Text 20"/>
          <p:cNvSpPr txBox="1"/>
          <p:nvPr/>
        </p:nvSpPr>
        <p:spPr>
          <a:xfrm>
            <a:off x="9555480" y="3511296"/>
            <a:ext cx="1721815" cy="502920"/>
          </a:xfrm>
          <a:prstGeom prst="rect">
            <a:avLst/>
          </a:prstGeom>
          <a:noFill/>
          <a:ln/>
        </p:spPr>
        <p:txBody>
          <a:bodyPr wrap="square" lIns="0" tIns="0" rIns="0" bIns="0" rtlCol="0" anchor="ctr"/>
          <a:lstStyle/>
          <a:p>
            <a:pPr indent="0" marL="0">
              <a:buNone/>
            </a:pPr>
            <a:r>
              <a:rPr lang="en-US" sz="1400" dirty="0">
                <a:solidFill>
                  <a:schemeClr val="bg1"/>
                </a:solidFill>
              </a:rPr>
              <a:t>colours the hexagon blue</a:t>
            </a:r>
            <a:endParaRPr lang="en-US" sz="1400" dirty="0"/>
          </a:p>
        </p:txBody>
      </p:sp>
      <p:sp>
        <p:nvSpPr>
          <p:cNvPr id="23" name="ctrl 3"/>
          <p:cNvSpPr/>
          <p:nvPr/>
        </p:nvSpPr>
        <p:spPr>
          <a:xfrm>
            <a:off x="7589520" y="4169664"/>
            <a:ext cx="1783080" cy="502920"/>
          </a:xfrm>
          <a:prstGeom prst="roundRect">
            <a:avLst>
              <a:gd name="adj" fmla="val 27273"/>
            </a:avLst>
          </a:prstGeom>
          <a:solidFill>
            <a:schemeClr val="accent5"/>
          </a:solidFill>
          <a:ln w="12700">
            <a:solidFill>
              <a:schemeClr val="accent5"/>
            </a:solidFill>
          </a:ln>
        </p:spPr>
        <p:txBody>
          <a:bodyPr wrap="square" lIns="0" tIns="0" rIns="0" bIns="0" rtlCol="0" anchor="ctr"/>
          <a:lstStyle/>
          <a:p>
            <a:pPr algn="ctr" indent="0" marL="0">
              <a:buNone/>
            </a:pPr>
            <a:r>
              <a:rPr lang="en-US" sz="1300" b="1" dirty="0">
                <a:solidFill>
                  <a:schemeClr val="tx1"/>
                </a:solidFill>
              </a:rPr>
              <a:t>No one – close</a:t>
            </a:r>
            <a:endParaRPr lang="en-US" sz="1300" dirty="0"/>
          </a:p>
        </p:txBody>
      </p:sp>
      <p:sp>
        <p:nvSpPr>
          <p:cNvPr id="24" name="Text 22"/>
          <p:cNvSpPr txBox="1"/>
          <p:nvPr/>
        </p:nvSpPr>
        <p:spPr>
          <a:xfrm>
            <a:off x="9555480" y="4169664"/>
            <a:ext cx="1721815" cy="502920"/>
          </a:xfrm>
          <a:prstGeom prst="rect">
            <a:avLst/>
          </a:prstGeom>
          <a:noFill/>
          <a:ln/>
        </p:spPr>
        <p:txBody>
          <a:bodyPr wrap="square" lIns="0" tIns="0" rIns="0" bIns="0" rtlCol="0" anchor="ctr"/>
          <a:lstStyle/>
          <a:p>
            <a:pPr indent="0" marL="0">
              <a:buNone/>
            </a:pPr>
            <a:r>
              <a:rPr lang="en-US" sz="1400" dirty="0">
                <a:solidFill>
                  <a:schemeClr val="bg1"/>
                </a:solidFill>
              </a:rPr>
              <a:t>closes it so it can be played again</a:t>
            </a:r>
            <a:endParaRPr lang="en-US" sz="1400" dirty="0"/>
          </a:p>
        </p:txBody>
      </p:sp>
      <p:sp>
        <p:nvSpPr>
          <p:cNvPr id="25" name="Text 23"/>
          <p:cNvSpPr txBox="1"/>
          <p:nvPr/>
        </p:nvSpPr>
        <p:spPr>
          <a:xfrm>
            <a:off x="7589520" y="4846320"/>
            <a:ext cx="3687775" cy="640080"/>
          </a:xfrm>
          <a:prstGeom prst="rect">
            <a:avLst/>
          </a:prstGeom>
          <a:noFill/>
          <a:ln/>
        </p:spPr>
        <p:txBody>
          <a:bodyPr wrap="square" lIns="0" tIns="0" rIns="0" bIns="0" rtlCol="0" anchor="t"/>
          <a:lstStyle/>
          <a:p>
            <a:pPr indent="0" marL="0">
              <a:buNone/>
            </a:pPr>
            <a:r>
              <a:rPr lang="en-US" sz="1300" i="1" dirty="0">
                <a:solidFill>
                  <a:schemeClr val="accent6"/>
                </a:solidFill>
              </a:rPr>
              <a:t>Stay on the board slide during the game. Leaving it, or pressing space or the arrow keys, resets the board.</a:t>
            </a:r>
            <a:endParaRPr lang="en-US" sz="1300" dirty="0"/>
          </a:p>
        </p:txBody>
      </p:sp>
      <p:sp>
        <p:nvSpPr>
          <p:cNvPr id="26" name="start button">
            <a:hlinkClick r:id="rId1" tooltip="Go to the game board" action="ppaction://hlinksldjump"/>
          </p:cNvPr>
          <p:cNvSpPr/>
          <p:nvPr/>
        </p:nvSpPr>
        <p:spPr>
          <a:xfrm>
            <a:off x="548640" y="5806440"/>
            <a:ext cx="2926080" cy="640080"/>
          </a:xfrm>
          <a:prstGeom prst="roundRect">
            <a:avLst>
              <a:gd name="adj" fmla="val 21429"/>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hlinkClick r:id="rId1" action="ppaction://hlinksldjump" tooltip="Go to the game board">
                  <a:extLst>
                    <a:ext uri="{A12FA001-AC4F-418D-AE19-62706E023703}">
                      <ahyp:hlinkClr xmlns:ahyp="http://schemas.microsoft.com/office/drawing/2018/hyperlinkcolor" val="tx"/>
                    </a:ext>
                  </a:extLst>
                </a:hlinkClick>
              </a:rPr>
              <a:t>Start the game</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blue edge top"/>
          <p:cNvSpPr/>
          <p:nvPr/>
        </p:nvSpPr>
        <p:spPr>
          <a:xfrm>
            <a:off x="3444088" y="484632"/>
            <a:ext cx="5303520" cy="146304"/>
          </a:xfrm>
          <a:prstGeom prst="rect">
            <a:avLst/>
          </a:prstGeom>
          <a:solidFill>
            <a:schemeClr val="accent3"/>
          </a:solidFill>
          <a:ln w="12700">
            <a:solidFill>
              <a:schemeClr val="accent3"/>
            </a:solidFill>
            <a:prstDash val="solid"/>
          </a:ln>
        </p:spPr>
      </p:sp>
      <p:sp>
        <p:nvSpPr>
          <p:cNvPr id="3" name="blue edge bottom"/>
          <p:cNvSpPr/>
          <p:nvPr/>
        </p:nvSpPr>
        <p:spPr>
          <a:xfrm>
            <a:off x="3444088" y="6272784"/>
            <a:ext cx="5303520" cy="146304"/>
          </a:xfrm>
          <a:prstGeom prst="rect">
            <a:avLst/>
          </a:prstGeom>
          <a:solidFill>
            <a:schemeClr val="accent3"/>
          </a:solidFill>
          <a:ln w="12700">
            <a:solidFill>
              <a:schemeClr val="accent3"/>
            </a:solidFill>
            <a:prstDash val="solid"/>
          </a:ln>
        </p:spPr>
      </p:sp>
      <p:sp>
        <p:nvSpPr>
          <p:cNvPr id="4" name="orange edge left"/>
          <p:cNvSpPr/>
          <p:nvPr/>
        </p:nvSpPr>
        <p:spPr>
          <a:xfrm>
            <a:off x="3023464" y="868680"/>
            <a:ext cx="146304" cy="5166360"/>
          </a:xfrm>
          <a:prstGeom prst="rect">
            <a:avLst/>
          </a:prstGeom>
          <a:solidFill>
            <a:schemeClr val="accent2"/>
          </a:solidFill>
          <a:ln w="12700">
            <a:solidFill>
              <a:schemeClr val="accent2"/>
            </a:solidFill>
            <a:prstDash val="solid"/>
          </a:ln>
        </p:spPr>
      </p:sp>
      <p:sp>
        <p:nvSpPr>
          <p:cNvPr id="5" name="orange edge right"/>
          <p:cNvSpPr/>
          <p:nvPr/>
        </p:nvSpPr>
        <p:spPr>
          <a:xfrm>
            <a:off x="9021928" y="868680"/>
            <a:ext cx="146304" cy="5166360"/>
          </a:xfrm>
          <a:prstGeom prst="rect">
            <a:avLst/>
          </a:prstGeom>
          <a:solidFill>
            <a:schemeClr val="accent2"/>
          </a:solidFill>
          <a:ln w="12700">
            <a:solidFill>
              <a:schemeClr val="accent2"/>
            </a:solidFill>
            <a:prstDash val="solid"/>
          </a:ln>
        </p:spPr>
      </p:sp>
      <p:sp>
        <p:nvSpPr>
          <p:cNvPr id="6" name="Text 4"/>
          <p:cNvSpPr txBox="1"/>
          <p:nvPr/>
        </p:nvSpPr>
        <p:spPr>
          <a:xfrm>
            <a:off x="411480" y="548640"/>
            <a:ext cx="2743200" cy="320040"/>
          </a:xfrm>
          <a:prstGeom prst="rect">
            <a:avLst/>
          </a:prstGeom>
          <a:noFill/>
          <a:ln/>
        </p:spPr>
        <p:txBody>
          <a:bodyPr wrap="square" lIns="0" tIns="0" rIns="0" bIns="0" rtlCol="0" anchor="t"/>
          <a:lstStyle/>
          <a:p>
            <a:pPr indent="0" marL="0">
              <a:buNone/>
            </a:pPr>
            <a:r>
              <a:rPr lang="en-US" sz="1300" b="1" spc="300" kern="0" dirty="0">
                <a:solidFill>
                  <a:schemeClr val="accent1"/>
                </a:solidFill>
              </a:rPr>
              <a:t>HEAT TRANSFER</a:t>
            </a:r>
            <a:endParaRPr lang="en-US" sz="1300" dirty="0"/>
          </a:p>
        </p:txBody>
      </p:sp>
      <p:sp>
        <p:nvSpPr>
          <p:cNvPr id="7" name="Text 5"/>
          <p:cNvSpPr txBox="1"/>
          <p:nvPr/>
        </p:nvSpPr>
        <p:spPr>
          <a:xfrm>
            <a:off x="411480" y="868680"/>
            <a:ext cx="2651760" cy="548640"/>
          </a:xfrm>
          <a:prstGeom prst="rect">
            <a:avLst/>
          </a:prstGeom>
          <a:noFill/>
          <a:ln/>
        </p:spPr>
        <p:txBody>
          <a:bodyPr wrap="square" lIns="0" tIns="0" rIns="0" bIns="0" rtlCol="0" anchor="t"/>
          <a:lstStyle/>
          <a:p>
            <a:pPr indent="0" marL="0">
              <a:buNone/>
            </a:pPr>
            <a:r>
              <a:rPr lang="en-US" sz="2800" b="1" dirty="0">
                <a:solidFill>
                  <a:schemeClr val="bg1"/>
                </a:solidFill>
              </a:rPr>
              <a:t>Blockbusters</a:t>
            </a:r>
            <a:endParaRPr lang="en-US" sz="2800" dirty="0"/>
          </a:p>
        </p:txBody>
      </p:sp>
      <p:sp>
        <p:nvSpPr>
          <p:cNvPr id="8" name="orange card"/>
          <p:cNvSpPr/>
          <p:nvPr/>
        </p:nvSpPr>
        <p:spPr>
          <a:xfrm>
            <a:off x="411480" y="2103120"/>
            <a:ext cx="2423160" cy="2194560"/>
          </a:xfrm>
          <a:prstGeom prst="roundRect">
            <a:avLst>
              <a:gd name="adj" fmla="val 5000"/>
            </a:avLst>
          </a:prstGeom>
          <a:solidFill>
            <a:schemeClr val="accent2"/>
          </a:solidFill>
          <a:ln w="12700">
            <a:solidFill>
              <a:schemeClr val="accent2"/>
            </a:solidFill>
            <a:prstDash val="solid"/>
          </a:ln>
        </p:spPr>
      </p:sp>
      <p:sp>
        <p:nvSpPr>
          <p:cNvPr id="9" name="Text 7"/>
          <p:cNvSpPr txBox="1"/>
          <p:nvPr/>
        </p:nvSpPr>
        <p:spPr>
          <a:xfrm>
            <a:off x="640080" y="2331720"/>
            <a:ext cx="2011680" cy="365760"/>
          </a:xfrm>
          <a:prstGeom prst="rect">
            <a:avLst/>
          </a:prstGeom>
          <a:noFill/>
          <a:ln/>
        </p:spPr>
        <p:txBody>
          <a:bodyPr wrap="square" lIns="0" tIns="0" rIns="0" bIns="0" rtlCol="0" anchor="t"/>
          <a:lstStyle/>
          <a:p>
            <a:pPr indent="0" marL="0">
              <a:buNone/>
            </a:pPr>
            <a:r>
              <a:rPr lang="en-US" sz="1800" b="1" dirty="0">
                <a:solidFill>
                  <a:schemeClr val="bg1"/>
                </a:solidFill>
              </a:rPr>
              <a:t>ORANGE TEAM</a:t>
            </a:r>
            <a:endParaRPr lang="en-US" sz="1800" dirty="0"/>
          </a:p>
        </p:txBody>
      </p:sp>
      <p:sp>
        <p:nvSpPr>
          <p:cNvPr id="10" name="Text 8"/>
          <p:cNvSpPr txBox="1"/>
          <p:nvPr/>
        </p:nvSpPr>
        <p:spPr>
          <a:xfrm>
            <a:off x="640080" y="2788920"/>
            <a:ext cx="2011680" cy="731520"/>
          </a:xfrm>
          <a:prstGeom prst="rect">
            <a:avLst/>
          </a:prstGeom>
          <a:noFill/>
          <a:ln/>
        </p:spPr>
        <p:txBody>
          <a:bodyPr wrap="square" lIns="0" tIns="0" rIns="0" bIns="0" rtlCol="0" anchor="t"/>
          <a:lstStyle/>
          <a:p>
            <a:pPr indent="0" marL="0">
              <a:buNone/>
            </a:pPr>
            <a:r>
              <a:rPr lang="en-US" sz="1500" dirty="0">
                <a:solidFill>
                  <a:schemeClr val="bg1"/>
                </a:solidFill>
              </a:rPr>
              <a:t>Link the left side to the right side</a:t>
            </a:r>
            <a:endParaRPr lang="en-US" sz="1500" dirty="0"/>
          </a:p>
        </p:txBody>
      </p:sp>
      <p:sp>
        <p:nvSpPr>
          <p:cNvPr id="11" name="Text 9"/>
          <p:cNvSpPr txBox="1"/>
          <p:nvPr/>
        </p:nvSpPr>
        <p:spPr>
          <a:xfrm>
            <a:off x="640080" y="3611880"/>
            <a:ext cx="2011680" cy="457200"/>
          </a:xfrm>
          <a:prstGeom prst="rect">
            <a:avLst/>
          </a:prstGeom>
          <a:noFill/>
          <a:ln/>
        </p:spPr>
        <p:txBody>
          <a:bodyPr wrap="square" lIns="0" tIns="0" rIns="0" bIns="0" rtlCol="0" anchor="t"/>
          <a:lstStyle/>
          <a:p>
            <a:pPr indent="0" marL="0">
              <a:buNone/>
            </a:pPr>
            <a:r>
              <a:rPr lang="en-US" sz="2400" b="1" dirty="0">
                <a:solidFill>
                  <a:schemeClr val="bg1"/>
                </a:solidFill>
              </a:rPr>
              <a:t>← →</a:t>
            </a:r>
            <a:endParaRPr lang="en-US" sz="2400" dirty="0"/>
          </a:p>
        </p:txBody>
      </p:sp>
      <p:sp>
        <p:nvSpPr>
          <p:cNvPr id="12" name="blue card"/>
          <p:cNvSpPr/>
          <p:nvPr/>
        </p:nvSpPr>
        <p:spPr>
          <a:xfrm>
            <a:off x="9357055" y="2103120"/>
            <a:ext cx="2423160" cy="2194560"/>
          </a:xfrm>
          <a:prstGeom prst="roundRect">
            <a:avLst>
              <a:gd name="adj" fmla="val 5000"/>
            </a:avLst>
          </a:prstGeom>
          <a:solidFill>
            <a:schemeClr val="accent3"/>
          </a:solidFill>
          <a:ln w="12700">
            <a:solidFill>
              <a:schemeClr val="accent3"/>
            </a:solidFill>
            <a:prstDash val="solid"/>
          </a:ln>
        </p:spPr>
      </p:sp>
      <p:sp>
        <p:nvSpPr>
          <p:cNvPr id="13" name="Text 11"/>
          <p:cNvSpPr txBox="1"/>
          <p:nvPr/>
        </p:nvSpPr>
        <p:spPr>
          <a:xfrm>
            <a:off x="9585655" y="2331720"/>
            <a:ext cx="2011680" cy="365760"/>
          </a:xfrm>
          <a:prstGeom prst="rect">
            <a:avLst/>
          </a:prstGeom>
          <a:noFill/>
          <a:ln/>
        </p:spPr>
        <p:txBody>
          <a:bodyPr wrap="square" lIns="0" tIns="0" rIns="0" bIns="0" rtlCol="0" anchor="t"/>
          <a:lstStyle/>
          <a:p>
            <a:pPr indent="0" marL="0">
              <a:buNone/>
            </a:pPr>
            <a:r>
              <a:rPr lang="en-US" sz="1800" b="1" dirty="0">
                <a:solidFill>
                  <a:schemeClr val="bg1"/>
                </a:solidFill>
              </a:rPr>
              <a:t>BLUE TEAM</a:t>
            </a:r>
            <a:endParaRPr lang="en-US" sz="1800" dirty="0"/>
          </a:p>
        </p:txBody>
      </p:sp>
      <p:sp>
        <p:nvSpPr>
          <p:cNvPr id="14" name="Text 12"/>
          <p:cNvSpPr txBox="1"/>
          <p:nvPr/>
        </p:nvSpPr>
        <p:spPr>
          <a:xfrm>
            <a:off x="9585655" y="2788920"/>
            <a:ext cx="2011680" cy="731520"/>
          </a:xfrm>
          <a:prstGeom prst="rect">
            <a:avLst/>
          </a:prstGeom>
          <a:noFill/>
          <a:ln/>
        </p:spPr>
        <p:txBody>
          <a:bodyPr wrap="square" lIns="0" tIns="0" rIns="0" bIns="0" rtlCol="0" anchor="t"/>
          <a:lstStyle/>
          <a:p>
            <a:pPr indent="0" marL="0">
              <a:buNone/>
            </a:pPr>
            <a:r>
              <a:rPr lang="en-US" sz="1500" dirty="0">
                <a:solidFill>
                  <a:schemeClr val="bg1"/>
                </a:solidFill>
              </a:rPr>
              <a:t>Link the top to the bottom</a:t>
            </a:r>
            <a:endParaRPr lang="en-US" sz="1500" dirty="0"/>
          </a:p>
        </p:txBody>
      </p:sp>
      <p:sp>
        <p:nvSpPr>
          <p:cNvPr id="15" name="Text 13"/>
          <p:cNvSpPr txBox="1"/>
          <p:nvPr/>
        </p:nvSpPr>
        <p:spPr>
          <a:xfrm>
            <a:off x="9585655" y="3611880"/>
            <a:ext cx="2011680" cy="457200"/>
          </a:xfrm>
          <a:prstGeom prst="rect">
            <a:avLst/>
          </a:prstGeom>
          <a:noFill/>
          <a:ln/>
        </p:spPr>
        <p:txBody>
          <a:bodyPr wrap="square" lIns="0" tIns="0" rIns="0" bIns="0" rtlCol="0" anchor="t"/>
          <a:lstStyle/>
          <a:p>
            <a:pPr indent="0" marL="0">
              <a:buNone/>
            </a:pPr>
            <a:r>
              <a:rPr lang="en-US" sz="2400" b="1" dirty="0">
                <a:solidFill>
                  <a:schemeClr val="bg1"/>
                </a:solidFill>
              </a:rPr>
              <a:t>↑ ↓</a:t>
            </a:r>
            <a:endParaRPr lang="en-US" sz="2400" dirty="0"/>
          </a:p>
        </p:txBody>
      </p:sp>
      <p:sp>
        <p:nvSpPr>
          <p:cNvPr id="16" name="Text 14"/>
          <p:cNvSpPr txBox="1"/>
          <p:nvPr/>
        </p:nvSpPr>
        <p:spPr>
          <a:xfrm>
            <a:off x="411480" y="5120640"/>
            <a:ext cx="2514600" cy="914400"/>
          </a:xfrm>
          <a:prstGeom prst="rect">
            <a:avLst/>
          </a:prstGeom>
          <a:noFill/>
          <a:ln/>
        </p:spPr>
        <p:txBody>
          <a:bodyPr wrap="square" lIns="0" tIns="0" rIns="0" bIns="0" rtlCol="0" anchor="t"/>
          <a:lstStyle/>
          <a:p>
            <a:pPr indent="0" marL="0">
              <a:buNone/>
            </a:pPr>
            <a:r>
              <a:rPr lang="en-US" sz="1300" dirty="0">
                <a:solidFill>
                  <a:schemeClr val="accent6"/>
                </a:solidFill>
              </a:rPr>
              <a:t>Click a letter to play.</a:t>
            </a:r>
            <a:endParaRPr lang="en-US" sz="1300" dirty="0"/>
          </a:p>
          <a:p>
            <a:pPr indent="0" marL="0">
              <a:buNone/>
            </a:pPr>
            <a:r>
              <a:rPr lang="en-US" sz="1300" dirty="0">
                <a:solidFill>
                  <a:schemeClr val="accent6"/>
                </a:solidFill>
              </a:rPr>
              <a:t>Every answer starts with that letter.</a:t>
            </a:r>
            <a:endParaRPr lang="en-US" sz="1300" dirty="0"/>
          </a:p>
        </p:txBody>
      </p:sp>
      <p:sp>
        <p:nvSpPr>
          <p:cNvPr id="17" name="Text 15"/>
          <p:cNvSpPr txBox="1"/>
          <p:nvPr/>
        </p:nvSpPr>
        <p:spPr>
          <a:xfrm>
            <a:off x="9357055" y="5120640"/>
            <a:ext cx="2423160" cy="914400"/>
          </a:xfrm>
          <a:prstGeom prst="rect">
            <a:avLst/>
          </a:prstGeom>
          <a:noFill/>
          <a:ln/>
        </p:spPr>
        <p:txBody>
          <a:bodyPr wrap="square" lIns="0" tIns="0" rIns="0" bIns="0" rtlCol="0" anchor="t"/>
          <a:lstStyle/>
          <a:p>
            <a:pPr indent="0" marL="0">
              <a:buNone/>
            </a:pPr>
            <a:r>
              <a:rPr lang="en-US" sz="1300" dirty="0">
                <a:solidFill>
                  <a:schemeClr val="accent6"/>
                </a:solidFill>
              </a:rPr>
              <a:t>Stay on this slide: leaving it resets the board.</a:t>
            </a:r>
            <a:endParaRPr lang="en-US" sz="1300" dirty="0"/>
          </a:p>
        </p:txBody>
      </p:sp>
      <p:sp>
        <p:nvSpPr>
          <p:cNvPr id="18" name="hex S"/>
          <p:cNvSpPr/>
          <p:nvPr/>
        </p:nvSpPr>
        <p:spPr>
          <a:xfrm>
            <a:off x="3352648" y="77724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S</a:t>
            </a:r>
            <a:endParaRPr lang="en-US" sz="4000" dirty="0"/>
          </a:p>
        </p:txBody>
      </p:sp>
      <p:sp>
        <p:nvSpPr>
          <p:cNvPr id="19" name="hex C"/>
          <p:cNvSpPr/>
          <p:nvPr/>
        </p:nvSpPr>
        <p:spPr>
          <a:xfrm>
            <a:off x="4381348" y="137160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C</a:t>
            </a:r>
            <a:endParaRPr lang="en-US" sz="4000" dirty="0"/>
          </a:p>
        </p:txBody>
      </p:sp>
      <p:sp>
        <p:nvSpPr>
          <p:cNvPr id="20" name="hex A"/>
          <p:cNvSpPr/>
          <p:nvPr/>
        </p:nvSpPr>
        <p:spPr>
          <a:xfrm>
            <a:off x="5410048" y="77724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A</a:t>
            </a:r>
            <a:endParaRPr lang="en-US" sz="4000" dirty="0"/>
          </a:p>
        </p:txBody>
      </p:sp>
      <p:sp>
        <p:nvSpPr>
          <p:cNvPr id="21" name="hex V"/>
          <p:cNvSpPr/>
          <p:nvPr/>
        </p:nvSpPr>
        <p:spPr>
          <a:xfrm>
            <a:off x="6438748" y="137160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V</a:t>
            </a:r>
            <a:endParaRPr lang="en-US" sz="4000" dirty="0"/>
          </a:p>
        </p:txBody>
      </p:sp>
      <p:sp>
        <p:nvSpPr>
          <p:cNvPr id="22" name="hex K"/>
          <p:cNvSpPr/>
          <p:nvPr/>
        </p:nvSpPr>
        <p:spPr>
          <a:xfrm>
            <a:off x="7467448" y="77724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K</a:t>
            </a:r>
            <a:endParaRPr lang="en-US" sz="4000" dirty="0"/>
          </a:p>
        </p:txBody>
      </p:sp>
      <p:sp>
        <p:nvSpPr>
          <p:cNvPr id="23" name="hex E"/>
          <p:cNvSpPr/>
          <p:nvPr/>
        </p:nvSpPr>
        <p:spPr>
          <a:xfrm>
            <a:off x="3352648" y="19659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E</a:t>
            </a:r>
            <a:endParaRPr lang="en-US" sz="4000" dirty="0"/>
          </a:p>
        </p:txBody>
      </p:sp>
      <p:sp>
        <p:nvSpPr>
          <p:cNvPr id="24" name="hex R"/>
          <p:cNvSpPr/>
          <p:nvPr/>
        </p:nvSpPr>
        <p:spPr>
          <a:xfrm>
            <a:off x="4381348" y="256032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R</a:t>
            </a:r>
            <a:endParaRPr lang="en-US" sz="4000" dirty="0"/>
          </a:p>
        </p:txBody>
      </p:sp>
      <p:sp>
        <p:nvSpPr>
          <p:cNvPr id="25" name="hex M"/>
          <p:cNvSpPr/>
          <p:nvPr/>
        </p:nvSpPr>
        <p:spPr>
          <a:xfrm>
            <a:off x="5410048" y="19659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M</a:t>
            </a:r>
            <a:endParaRPr lang="en-US" sz="4000" dirty="0"/>
          </a:p>
        </p:txBody>
      </p:sp>
      <p:sp>
        <p:nvSpPr>
          <p:cNvPr id="26" name="hex D"/>
          <p:cNvSpPr/>
          <p:nvPr/>
        </p:nvSpPr>
        <p:spPr>
          <a:xfrm>
            <a:off x="6438748" y="256032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D</a:t>
            </a:r>
            <a:endParaRPr lang="en-US" sz="4000" dirty="0"/>
          </a:p>
        </p:txBody>
      </p:sp>
      <p:sp>
        <p:nvSpPr>
          <p:cNvPr id="27" name="hex T"/>
          <p:cNvSpPr/>
          <p:nvPr/>
        </p:nvSpPr>
        <p:spPr>
          <a:xfrm>
            <a:off x="7467448" y="19659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T</a:t>
            </a:r>
            <a:endParaRPr lang="en-US" sz="4000" dirty="0"/>
          </a:p>
        </p:txBody>
      </p:sp>
      <p:sp>
        <p:nvSpPr>
          <p:cNvPr id="28" name="hex G"/>
          <p:cNvSpPr/>
          <p:nvPr/>
        </p:nvSpPr>
        <p:spPr>
          <a:xfrm>
            <a:off x="3352648" y="315468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G</a:t>
            </a:r>
            <a:endParaRPr lang="en-US" sz="4000" dirty="0"/>
          </a:p>
        </p:txBody>
      </p:sp>
      <p:sp>
        <p:nvSpPr>
          <p:cNvPr id="29" name="hex P"/>
          <p:cNvSpPr/>
          <p:nvPr/>
        </p:nvSpPr>
        <p:spPr>
          <a:xfrm>
            <a:off x="4381348" y="374904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P</a:t>
            </a:r>
            <a:endParaRPr lang="en-US" sz="4000" dirty="0"/>
          </a:p>
        </p:txBody>
      </p:sp>
      <p:sp>
        <p:nvSpPr>
          <p:cNvPr id="30" name="hex I"/>
          <p:cNvSpPr/>
          <p:nvPr/>
        </p:nvSpPr>
        <p:spPr>
          <a:xfrm>
            <a:off x="5410048" y="315468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I</a:t>
            </a:r>
            <a:endParaRPr lang="en-US" sz="4000" dirty="0"/>
          </a:p>
        </p:txBody>
      </p:sp>
      <p:sp>
        <p:nvSpPr>
          <p:cNvPr id="31" name="hex W"/>
          <p:cNvSpPr/>
          <p:nvPr/>
        </p:nvSpPr>
        <p:spPr>
          <a:xfrm>
            <a:off x="6438748" y="374904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W</a:t>
            </a:r>
            <a:endParaRPr lang="en-US" sz="4000" dirty="0"/>
          </a:p>
        </p:txBody>
      </p:sp>
      <p:sp>
        <p:nvSpPr>
          <p:cNvPr id="32" name="hex H"/>
          <p:cNvSpPr/>
          <p:nvPr/>
        </p:nvSpPr>
        <p:spPr>
          <a:xfrm>
            <a:off x="7467448" y="315468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H</a:t>
            </a:r>
            <a:endParaRPr lang="en-US" sz="4000" dirty="0"/>
          </a:p>
        </p:txBody>
      </p:sp>
      <p:sp>
        <p:nvSpPr>
          <p:cNvPr id="33" name="hex N"/>
          <p:cNvSpPr/>
          <p:nvPr/>
        </p:nvSpPr>
        <p:spPr>
          <a:xfrm>
            <a:off x="3352648" y="434340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N</a:t>
            </a:r>
            <a:endParaRPr lang="en-US" sz="4000" dirty="0"/>
          </a:p>
        </p:txBody>
      </p:sp>
      <p:sp>
        <p:nvSpPr>
          <p:cNvPr id="34" name="hex U"/>
          <p:cNvSpPr/>
          <p:nvPr/>
        </p:nvSpPr>
        <p:spPr>
          <a:xfrm>
            <a:off x="4381348" y="49377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U</a:t>
            </a:r>
            <a:endParaRPr lang="en-US" sz="4000" dirty="0"/>
          </a:p>
        </p:txBody>
      </p:sp>
      <p:sp>
        <p:nvSpPr>
          <p:cNvPr id="35" name="hex F"/>
          <p:cNvSpPr/>
          <p:nvPr/>
        </p:nvSpPr>
        <p:spPr>
          <a:xfrm>
            <a:off x="5410048" y="434340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F</a:t>
            </a:r>
            <a:endParaRPr lang="en-US" sz="4000" dirty="0"/>
          </a:p>
        </p:txBody>
      </p:sp>
      <p:sp>
        <p:nvSpPr>
          <p:cNvPr id="36" name="hex B"/>
          <p:cNvSpPr/>
          <p:nvPr/>
        </p:nvSpPr>
        <p:spPr>
          <a:xfrm>
            <a:off x="6438748" y="493776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B</a:t>
            </a:r>
            <a:endParaRPr lang="en-US" sz="4000" dirty="0"/>
          </a:p>
        </p:txBody>
      </p:sp>
      <p:sp>
        <p:nvSpPr>
          <p:cNvPr id="37" name="hex L"/>
          <p:cNvSpPr/>
          <p:nvPr/>
        </p:nvSpPr>
        <p:spPr>
          <a:xfrm>
            <a:off x="7467448" y="4343400"/>
            <a:ext cx="1371600" cy="1188720"/>
          </a:xfrm>
          <a:prstGeom prst="hexagon">
            <a:avLst>
              <a:gd name="adj" fmla="val 28868"/>
              <a:gd name="vf" fmla="val 115470"/>
            </a:avLst>
          </a:prstGeom>
          <a:solidFill>
            <a:schemeClr val="accent1"/>
          </a:solidFill>
          <a:ln w="38100">
            <a:solidFill>
              <a:schemeClr val="tx1"/>
            </a:solidFill>
          </a:ln>
        </p:spPr>
        <p:txBody>
          <a:bodyPr wrap="square" lIns="0" tIns="0" rIns="0" bIns="0" rtlCol="0" anchor="ctr"/>
          <a:lstStyle/>
          <a:p>
            <a:pPr algn="ctr" indent="0" marL="0">
              <a:buNone/>
            </a:pPr>
            <a:r>
              <a:rPr lang="en-US" sz="4000" b="1" dirty="0">
                <a:solidFill>
                  <a:schemeClr val="tx1"/>
                </a:solidFill>
                <a:latin typeface="Arial" pitchFamily="34" charset="0"/>
                <a:ea typeface="Arial" pitchFamily="34" charset="-122"/>
                <a:cs typeface="Arial" pitchFamily="34" charset="-120"/>
              </a:rPr>
              <a:t>L</a:t>
            </a:r>
            <a:endParaRPr lang="en-US" sz="4000" dirty="0"/>
          </a:p>
        </p:txBody>
      </p:sp>
      <p:sp>
        <p:nvSpPr>
          <p:cNvPr id="38" name="orange S"/>
          <p:cNvSpPr/>
          <p:nvPr/>
        </p:nvSpPr>
        <p:spPr>
          <a:xfrm>
            <a:off x="3352648" y="77724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S</a:t>
            </a:r>
            <a:endParaRPr lang="en-US" sz="4000" dirty="0"/>
          </a:p>
        </p:txBody>
      </p:sp>
      <p:sp>
        <p:nvSpPr>
          <p:cNvPr id="39" name="blue S"/>
          <p:cNvSpPr/>
          <p:nvPr/>
        </p:nvSpPr>
        <p:spPr>
          <a:xfrm>
            <a:off x="3352648" y="77724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S</a:t>
            </a:r>
            <a:endParaRPr lang="en-US" sz="4000" dirty="0"/>
          </a:p>
        </p:txBody>
      </p:sp>
      <p:sp>
        <p:nvSpPr>
          <p:cNvPr id="40" name="orange C"/>
          <p:cNvSpPr/>
          <p:nvPr/>
        </p:nvSpPr>
        <p:spPr>
          <a:xfrm>
            <a:off x="4381348" y="137160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C</a:t>
            </a:r>
            <a:endParaRPr lang="en-US" sz="4000" dirty="0"/>
          </a:p>
        </p:txBody>
      </p:sp>
      <p:sp>
        <p:nvSpPr>
          <p:cNvPr id="41" name="blue C"/>
          <p:cNvSpPr/>
          <p:nvPr/>
        </p:nvSpPr>
        <p:spPr>
          <a:xfrm>
            <a:off x="4381348" y="137160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C</a:t>
            </a:r>
            <a:endParaRPr lang="en-US" sz="4000" dirty="0"/>
          </a:p>
        </p:txBody>
      </p:sp>
      <p:sp>
        <p:nvSpPr>
          <p:cNvPr id="42" name="orange A"/>
          <p:cNvSpPr/>
          <p:nvPr/>
        </p:nvSpPr>
        <p:spPr>
          <a:xfrm>
            <a:off x="5410048" y="77724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A</a:t>
            </a:r>
            <a:endParaRPr lang="en-US" sz="4000" dirty="0"/>
          </a:p>
        </p:txBody>
      </p:sp>
      <p:sp>
        <p:nvSpPr>
          <p:cNvPr id="43" name="blue A"/>
          <p:cNvSpPr/>
          <p:nvPr/>
        </p:nvSpPr>
        <p:spPr>
          <a:xfrm>
            <a:off x="5410048" y="77724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A</a:t>
            </a:r>
            <a:endParaRPr lang="en-US" sz="4000" dirty="0"/>
          </a:p>
        </p:txBody>
      </p:sp>
      <p:sp>
        <p:nvSpPr>
          <p:cNvPr id="44" name="orange V"/>
          <p:cNvSpPr/>
          <p:nvPr/>
        </p:nvSpPr>
        <p:spPr>
          <a:xfrm>
            <a:off x="6438748" y="137160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V</a:t>
            </a:r>
            <a:endParaRPr lang="en-US" sz="4000" dirty="0"/>
          </a:p>
        </p:txBody>
      </p:sp>
      <p:sp>
        <p:nvSpPr>
          <p:cNvPr id="45" name="blue V"/>
          <p:cNvSpPr/>
          <p:nvPr/>
        </p:nvSpPr>
        <p:spPr>
          <a:xfrm>
            <a:off x="6438748" y="137160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V</a:t>
            </a:r>
            <a:endParaRPr lang="en-US" sz="4000" dirty="0"/>
          </a:p>
        </p:txBody>
      </p:sp>
      <p:sp>
        <p:nvSpPr>
          <p:cNvPr id="46" name="orange K"/>
          <p:cNvSpPr/>
          <p:nvPr/>
        </p:nvSpPr>
        <p:spPr>
          <a:xfrm>
            <a:off x="7467448" y="77724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K</a:t>
            </a:r>
            <a:endParaRPr lang="en-US" sz="4000" dirty="0"/>
          </a:p>
        </p:txBody>
      </p:sp>
      <p:sp>
        <p:nvSpPr>
          <p:cNvPr id="47" name="blue K"/>
          <p:cNvSpPr/>
          <p:nvPr/>
        </p:nvSpPr>
        <p:spPr>
          <a:xfrm>
            <a:off x="7467448" y="77724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K</a:t>
            </a:r>
            <a:endParaRPr lang="en-US" sz="4000" dirty="0"/>
          </a:p>
        </p:txBody>
      </p:sp>
      <p:sp>
        <p:nvSpPr>
          <p:cNvPr id="48" name="orange E"/>
          <p:cNvSpPr/>
          <p:nvPr/>
        </p:nvSpPr>
        <p:spPr>
          <a:xfrm>
            <a:off x="3352648" y="196596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E</a:t>
            </a:r>
            <a:endParaRPr lang="en-US" sz="4000" dirty="0"/>
          </a:p>
        </p:txBody>
      </p:sp>
      <p:sp>
        <p:nvSpPr>
          <p:cNvPr id="49" name="blue E"/>
          <p:cNvSpPr/>
          <p:nvPr/>
        </p:nvSpPr>
        <p:spPr>
          <a:xfrm>
            <a:off x="3352648" y="196596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E</a:t>
            </a:r>
            <a:endParaRPr lang="en-US" sz="4000" dirty="0"/>
          </a:p>
        </p:txBody>
      </p:sp>
      <p:sp>
        <p:nvSpPr>
          <p:cNvPr id="50" name="orange R"/>
          <p:cNvSpPr/>
          <p:nvPr/>
        </p:nvSpPr>
        <p:spPr>
          <a:xfrm>
            <a:off x="4381348" y="256032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R</a:t>
            </a:r>
            <a:endParaRPr lang="en-US" sz="4000" dirty="0"/>
          </a:p>
        </p:txBody>
      </p:sp>
      <p:sp>
        <p:nvSpPr>
          <p:cNvPr id="51" name="blue R"/>
          <p:cNvSpPr/>
          <p:nvPr/>
        </p:nvSpPr>
        <p:spPr>
          <a:xfrm>
            <a:off x="4381348" y="256032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R</a:t>
            </a:r>
            <a:endParaRPr lang="en-US" sz="4000" dirty="0"/>
          </a:p>
        </p:txBody>
      </p:sp>
      <p:sp>
        <p:nvSpPr>
          <p:cNvPr id="52" name="orange M"/>
          <p:cNvSpPr/>
          <p:nvPr/>
        </p:nvSpPr>
        <p:spPr>
          <a:xfrm>
            <a:off x="5410048" y="196596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M</a:t>
            </a:r>
            <a:endParaRPr lang="en-US" sz="4000" dirty="0"/>
          </a:p>
        </p:txBody>
      </p:sp>
      <p:sp>
        <p:nvSpPr>
          <p:cNvPr id="53" name="blue M"/>
          <p:cNvSpPr/>
          <p:nvPr/>
        </p:nvSpPr>
        <p:spPr>
          <a:xfrm>
            <a:off x="5410048" y="196596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M</a:t>
            </a:r>
            <a:endParaRPr lang="en-US" sz="4000" dirty="0"/>
          </a:p>
        </p:txBody>
      </p:sp>
      <p:sp>
        <p:nvSpPr>
          <p:cNvPr id="54" name="orange D"/>
          <p:cNvSpPr/>
          <p:nvPr/>
        </p:nvSpPr>
        <p:spPr>
          <a:xfrm>
            <a:off x="6438748" y="256032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D</a:t>
            </a:r>
            <a:endParaRPr lang="en-US" sz="4000" dirty="0"/>
          </a:p>
        </p:txBody>
      </p:sp>
      <p:sp>
        <p:nvSpPr>
          <p:cNvPr id="55" name="blue D"/>
          <p:cNvSpPr/>
          <p:nvPr/>
        </p:nvSpPr>
        <p:spPr>
          <a:xfrm>
            <a:off x="6438748" y="256032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D</a:t>
            </a:r>
            <a:endParaRPr lang="en-US" sz="4000" dirty="0"/>
          </a:p>
        </p:txBody>
      </p:sp>
      <p:sp>
        <p:nvSpPr>
          <p:cNvPr id="56" name="orange T"/>
          <p:cNvSpPr/>
          <p:nvPr/>
        </p:nvSpPr>
        <p:spPr>
          <a:xfrm>
            <a:off x="7467448" y="196596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T</a:t>
            </a:r>
            <a:endParaRPr lang="en-US" sz="4000" dirty="0"/>
          </a:p>
        </p:txBody>
      </p:sp>
      <p:sp>
        <p:nvSpPr>
          <p:cNvPr id="57" name="blue T"/>
          <p:cNvSpPr/>
          <p:nvPr/>
        </p:nvSpPr>
        <p:spPr>
          <a:xfrm>
            <a:off x="7467448" y="196596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T</a:t>
            </a:r>
            <a:endParaRPr lang="en-US" sz="4000" dirty="0"/>
          </a:p>
        </p:txBody>
      </p:sp>
      <p:sp>
        <p:nvSpPr>
          <p:cNvPr id="58" name="orange G"/>
          <p:cNvSpPr/>
          <p:nvPr/>
        </p:nvSpPr>
        <p:spPr>
          <a:xfrm>
            <a:off x="3352648" y="315468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G</a:t>
            </a:r>
            <a:endParaRPr lang="en-US" sz="4000" dirty="0"/>
          </a:p>
        </p:txBody>
      </p:sp>
      <p:sp>
        <p:nvSpPr>
          <p:cNvPr id="59" name="blue G"/>
          <p:cNvSpPr/>
          <p:nvPr/>
        </p:nvSpPr>
        <p:spPr>
          <a:xfrm>
            <a:off x="3352648" y="315468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G</a:t>
            </a:r>
            <a:endParaRPr lang="en-US" sz="4000" dirty="0"/>
          </a:p>
        </p:txBody>
      </p:sp>
      <p:sp>
        <p:nvSpPr>
          <p:cNvPr id="60" name="orange P"/>
          <p:cNvSpPr/>
          <p:nvPr/>
        </p:nvSpPr>
        <p:spPr>
          <a:xfrm>
            <a:off x="4381348" y="374904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P</a:t>
            </a:r>
            <a:endParaRPr lang="en-US" sz="4000" dirty="0"/>
          </a:p>
        </p:txBody>
      </p:sp>
      <p:sp>
        <p:nvSpPr>
          <p:cNvPr id="61" name="blue P"/>
          <p:cNvSpPr/>
          <p:nvPr/>
        </p:nvSpPr>
        <p:spPr>
          <a:xfrm>
            <a:off x="4381348" y="374904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P</a:t>
            </a:r>
            <a:endParaRPr lang="en-US" sz="4000" dirty="0"/>
          </a:p>
        </p:txBody>
      </p:sp>
      <p:sp>
        <p:nvSpPr>
          <p:cNvPr id="62" name="orange I"/>
          <p:cNvSpPr/>
          <p:nvPr/>
        </p:nvSpPr>
        <p:spPr>
          <a:xfrm>
            <a:off x="5410048" y="315468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I</a:t>
            </a:r>
            <a:endParaRPr lang="en-US" sz="4000" dirty="0"/>
          </a:p>
        </p:txBody>
      </p:sp>
      <p:sp>
        <p:nvSpPr>
          <p:cNvPr id="63" name="blue I"/>
          <p:cNvSpPr/>
          <p:nvPr/>
        </p:nvSpPr>
        <p:spPr>
          <a:xfrm>
            <a:off x="5410048" y="315468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I</a:t>
            </a:r>
            <a:endParaRPr lang="en-US" sz="4000" dirty="0"/>
          </a:p>
        </p:txBody>
      </p:sp>
      <p:sp>
        <p:nvSpPr>
          <p:cNvPr id="64" name="orange W"/>
          <p:cNvSpPr/>
          <p:nvPr/>
        </p:nvSpPr>
        <p:spPr>
          <a:xfrm>
            <a:off x="6438748" y="374904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W</a:t>
            </a:r>
            <a:endParaRPr lang="en-US" sz="4000" dirty="0"/>
          </a:p>
        </p:txBody>
      </p:sp>
      <p:sp>
        <p:nvSpPr>
          <p:cNvPr id="65" name="blue W"/>
          <p:cNvSpPr/>
          <p:nvPr/>
        </p:nvSpPr>
        <p:spPr>
          <a:xfrm>
            <a:off x="6438748" y="374904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W</a:t>
            </a:r>
            <a:endParaRPr lang="en-US" sz="4000" dirty="0"/>
          </a:p>
        </p:txBody>
      </p:sp>
      <p:sp>
        <p:nvSpPr>
          <p:cNvPr id="66" name="orange H"/>
          <p:cNvSpPr/>
          <p:nvPr/>
        </p:nvSpPr>
        <p:spPr>
          <a:xfrm>
            <a:off x="7467448" y="315468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H</a:t>
            </a:r>
            <a:endParaRPr lang="en-US" sz="4000" dirty="0"/>
          </a:p>
        </p:txBody>
      </p:sp>
      <p:sp>
        <p:nvSpPr>
          <p:cNvPr id="67" name="blue H"/>
          <p:cNvSpPr/>
          <p:nvPr/>
        </p:nvSpPr>
        <p:spPr>
          <a:xfrm>
            <a:off x="7467448" y="315468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H</a:t>
            </a:r>
            <a:endParaRPr lang="en-US" sz="4000" dirty="0"/>
          </a:p>
        </p:txBody>
      </p:sp>
      <p:sp>
        <p:nvSpPr>
          <p:cNvPr id="68" name="orange N"/>
          <p:cNvSpPr/>
          <p:nvPr/>
        </p:nvSpPr>
        <p:spPr>
          <a:xfrm>
            <a:off x="3352648" y="434340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N</a:t>
            </a:r>
            <a:endParaRPr lang="en-US" sz="4000" dirty="0"/>
          </a:p>
        </p:txBody>
      </p:sp>
      <p:sp>
        <p:nvSpPr>
          <p:cNvPr id="69" name="blue N"/>
          <p:cNvSpPr/>
          <p:nvPr/>
        </p:nvSpPr>
        <p:spPr>
          <a:xfrm>
            <a:off x="3352648" y="434340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N</a:t>
            </a:r>
            <a:endParaRPr lang="en-US" sz="4000" dirty="0"/>
          </a:p>
        </p:txBody>
      </p:sp>
      <p:sp>
        <p:nvSpPr>
          <p:cNvPr id="70" name="orange U"/>
          <p:cNvSpPr/>
          <p:nvPr/>
        </p:nvSpPr>
        <p:spPr>
          <a:xfrm>
            <a:off x="4381348" y="493776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U</a:t>
            </a:r>
            <a:endParaRPr lang="en-US" sz="4000" dirty="0"/>
          </a:p>
        </p:txBody>
      </p:sp>
      <p:sp>
        <p:nvSpPr>
          <p:cNvPr id="71" name="blue U"/>
          <p:cNvSpPr/>
          <p:nvPr/>
        </p:nvSpPr>
        <p:spPr>
          <a:xfrm>
            <a:off x="4381348" y="493776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U</a:t>
            </a:r>
            <a:endParaRPr lang="en-US" sz="4000" dirty="0"/>
          </a:p>
        </p:txBody>
      </p:sp>
      <p:sp>
        <p:nvSpPr>
          <p:cNvPr id="72" name="orange F"/>
          <p:cNvSpPr/>
          <p:nvPr/>
        </p:nvSpPr>
        <p:spPr>
          <a:xfrm>
            <a:off x="5410048" y="434340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F</a:t>
            </a:r>
            <a:endParaRPr lang="en-US" sz="4000" dirty="0"/>
          </a:p>
        </p:txBody>
      </p:sp>
      <p:sp>
        <p:nvSpPr>
          <p:cNvPr id="73" name="blue F"/>
          <p:cNvSpPr/>
          <p:nvPr/>
        </p:nvSpPr>
        <p:spPr>
          <a:xfrm>
            <a:off x="5410048" y="434340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F</a:t>
            </a:r>
            <a:endParaRPr lang="en-US" sz="4000" dirty="0"/>
          </a:p>
        </p:txBody>
      </p:sp>
      <p:sp>
        <p:nvSpPr>
          <p:cNvPr id="74" name="orange B"/>
          <p:cNvSpPr/>
          <p:nvPr/>
        </p:nvSpPr>
        <p:spPr>
          <a:xfrm>
            <a:off x="6438748" y="493776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B</a:t>
            </a:r>
            <a:endParaRPr lang="en-US" sz="4000" dirty="0"/>
          </a:p>
        </p:txBody>
      </p:sp>
      <p:sp>
        <p:nvSpPr>
          <p:cNvPr id="75" name="blue B"/>
          <p:cNvSpPr/>
          <p:nvPr/>
        </p:nvSpPr>
        <p:spPr>
          <a:xfrm>
            <a:off x="6438748" y="493776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B</a:t>
            </a:r>
            <a:endParaRPr lang="en-US" sz="4000" dirty="0"/>
          </a:p>
        </p:txBody>
      </p:sp>
      <p:sp>
        <p:nvSpPr>
          <p:cNvPr id="76" name="orange L"/>
          <p:cNvSpPr/>
          <p:nvPr/>
        </p:nvSpPr>
        <p:spPr>
          <a:xfrm>
            <a:off x="7467448" y="4343400"/>
            <a:ext cx="1371600" cy="1188720"/>
          </a:xfrm>
          <a:prstGeom prst="hexagon">
            <a:avLst>
              <a:gd name="adj" fmla="val 28868"/>
              <a:gd name="vf" fmla="val 115470"/>
            </a:avLst>
          </a:prstGeom>
          <a:solidFill>
            <a:schemeClr val="accent2"/>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L</a:t>
            </a:r>
            <a:endParaRPr lang="en-US" sz="4000" dirty="0"/>
          </a:p>
        </p:txBody>
      </p:sp>
      <p:sp>
        <p:nvSpPr>
          <p:cNvPr id="77" name="blue L"/>
          <p:cNvSpPr/>
          <p:nvPr/>
        </p:nvSpPr>
        <p:spPr>
          <a:xfrm>
            <a:off x="7467448" y="4343400"/>
            <a:ext cx="1371600" cy="1188720"/>
          </a:xfrm>
          <a:prstGeom prst="hexagon">
            <a:avLst>
              <a:gd name="adj" fmla="val 28868"/>
              <a:gd name="vf" fmla="val 115470"/>
            </a:avLst>
          </a:prstGeom>
          <a:solidFill>
            <a:schemeClr val="accent3"/>
          </a:solidFill>
          <a:ln w="38100">
            <a:solidFill>
              <a:schemeClr val="tx1"/>
            </a:solidFill>
          </a:ln>
        </p:spPr>
        <p:txBody>
          <a:bodyPr wrap="square" lIns="0" tIns="0" rIns="0" bIns="0" rtlCol="0" anchor="ctr"/>
          <a:lstStyle/>
          <a:p>
            <a:pPr algn="ctr" indent="0" marL="0">
              <a:buNone/>
            </a:pPr>
            <a:r>
              <a:rPr lang="en-US" sz="4000" b="1" dirty="0">
                <a:solidFill>
                  <a:schemeClr val="bg1"/>
                </a:solidFill>
                <a:latin typeface="Arial" pitchFamily="34" charset="0"/>
                <a:ea typeface="Arial" pitchFamily="34" charset="-122"/>
                <a:cs typeface="Arial" pitchFamily="34" charset="-120"/>
              </a:rPr>
              <a:t>L</a:t>
            </a:r>
            <a:endParaRPr lang="en-US" sz="4000" dirty="0"/>
          </a:p>
        </p:txBody>
      </p:sp>
      <p:sp>
        <p:nvSpPr>
          <p:cNvPr id="78" name="panel S"/>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79" name="badge S"/>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S</a:t>
            </a:r>
            <a:endParaRPr lang="en-US" sz="5400" dirty="0"/>
          </a:p>
        </p:txBody>
      </p:sp>
      <p:sp>
        <p:nvSpPr>
          <p:cNvPr id="80" name="question S"/>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S describes the walls of a vacuum flask, which reduce energy transfer by radiation?</a:t>
            </a:r>
            <a:endParaRPr lang="en-US" sz="2600" dirty="0"/>
          </a:p>
        </p:txBody>
      </p:sp>
      <p:sp>
        <p:nvSpPr>
          <p:cNvPr id="81" name="show S"/>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82" name="answer S"/>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Silvered (shiny)</a:t>
            </a:r>
            <a:endParaRPr lang="en-US" sz="3000" dirty="0"/>
          </a:p>
          <a:p>
            <a:pPr indent="0" marL="0">
              <a:spcAft>
                <a:spcPts val="400"/>
              </a:spcAft>
              <a:buNone/>
            </a:pPr>
            <a:r>
              <a:rPr lang="en-US" sz="1600" dirty="0">
                <a:solidFill>
                  <a:schemeClr val="tx2"/>
                </a:solidFill>
              </a:rPr>
              <a:t>Shiny surfaces reflect infrared and are poor emitters.</a:t>
            </a:r>
            <a:endParaRPr lang="en-US" sz="3000" dirty="0"/>
          </a:p>
        </p:txBody>
      </p:sp>
      <p:sp>
        <p:nvSpPr>
          <p:cNvPr id="83" name="who S"/>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84" name="orangebtn S"/>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85" name="bluebtn S"/>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86" name="closebtn S"/>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87" name="panel C"/>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88" name="badge C"/>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C</a:t>
            </a:r>
            <a:endParaRPr lang="en-US" sz="5400" dirty="0"/>
          </a:p>
        </p:txBody>
      </p:sp>
      <p:sp>
        <p:nvSpPr>
          <p:cNvPr id="89" name="question C"/>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C is the circulating flow set up when a liquid or gas is heated from below?</a:t>
            </a:r>
            <a:endParaRPr lang="en-US" sz="2600" dirty="0"/>
          </a:p>
        </p:txBody>
      </p:sp>
      <p:sp>
        <p:nvSpPr>
          <p:cNvPr id="90" name="show C"/>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91" name="answer C"/>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Convection current</a:t>
            </a:r>
            <a:endParaRPr lang="en-US" sz="3000" dirty="0"/>
          </a:p>
          <a:p>
            <a:pPr indent="0" marL="0">
              <a:spcAft>
                <a:spcPts val="400"/>
              </a:spcAft>
              <a:buNone/>
            </a:pPr>
            <a:r>
              <a:rPr lang="en-US" sz="1600" dirty="0">
                <a:solidFill>
                  <a:schemeClr val="tx2"/>
                </a:solidFill>
              </a:rPr>
              <a:t>Warm fluid rises, then cools, becomes denser and sinks.</a:t>
            </a:r>
            <a:endParaRPr lang="en-US" sz="3000" dirty="0"/>
          </a:p>
        </p:txBody>
      </p:sp>
      <p:sp>
        <p:nvSpPr>
          <p:cNvPr id="92" name="who C"/>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93" name="orangebtn C"/>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94" name="bluebtn C"/>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95" name="closebtn C"/>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96" name="panel A"/>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97" name="badge A"/>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A</a:t>
            </a:r>
            <a:endParaRPr lang="en-US" sz="5400" dirty="0"/>
          </a:p>
        </p:txBody>
      </p:sp>
      <p:sp>
        <p:nvSpPr>
          <p:cNvPr id="98" name="question A"/>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A is a poor conductor, trapped in wool, foam and double glazing to insulate?</a:t>
            </a:r>
            <a:endParaRPr lang="en-US" sz="2600" dirty="0"/>
          </a:p>
        </p:txBody>
      </p:sp>
      <p:sp>
        <p:nvSpPr>
          <p:cNvPr id="99" name="show A"/>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00" name="answer A"/>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Air</a:t>
            </a:r>
            <a:endParaRPr lang="en-US" sz="3000" dirty="0"/>
          </a:p>
          <a:p>
            <a:pPr indent="0" marL="0">
              <a:spcAft>
                <a:spcPts val="400"/>
              </a:spcAft>
              <a:buNone/>
            </a:pPr>
            <a:r>
              <a:rPr lang="en-US" sz="1600" dirty="0">
                <a:solidFill>
                  <a:schemeClr val="tx2"/>
                </a:solidFill>
              </a:rPr>
              <a:t>Trapped air can't move, so it can't transfer energy by convection either.</a:t>
            </a:r>
            <a:endParaRPr lang="en-US" sz="3000" dirty="0"/>
          </a:p>
        </p:txBody>
      </p:sp>
      <p:sp>
        <p:nvSpPr>
          <p:cNvPr id="101" name="who A"/>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02" name="orangebtn A"/>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03" name="bluebtn A"/>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04" name="closebtn A"/>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05" name="panel V"/>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06" name="badge V"/>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V</a:t>
            </a:r>
            <a:endParaRPr lang="en-US" sz="5400" dirty="0"/>
          </a:p>
        </p:txBody>
      </p:sp>
      <p:sp>
        <p:nvSpPr>
          <p:cNvPr id="107" name="question V"/>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V is a space with no particles, between the double walls of a flask?</a:t>
            </a:r>
            <a:endParaRPr lang="en-US" sz="2600" dirty="0"/>
          </a:p>
        </p:txBody>
      </p:sp>
      <p:sp>
        <p:nvSpPr>
          <p:cNvPr id="108" name="show V"/>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09" name="answer V"/>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Vacuum</a:t>
            </a:r>
            <a:endParaRPr lang="en-US" sz="3000" dirty="0"/>
          </a:p>
          <a:p>
            <a:pPr indent="0" marL="0">
              <a:spcAft>
                <a:spcPts val="400"/>
              </a:spcAft>
              <a:buNone/>
            </a:pPr>
            <a:r>
              <a:rPr lang="en-US" sz="1600" dirty="0">
                <a:solidFill>
                  <a:schemeClr val="tx2"/>
                </a:solidFill>
              </a:rPr>
              <a:t>No particles means no conduction or convection across the gap.</a:t>
            </a:r>
            <a:endParaRPr lang="en-US" sz="3000" dirty="0"/>
          </a:p>
        </p:txBody>
      </p:sp>
      <p:sp>
        <p:nvSpPr>
          <p:cNvPr id="110" name="who V"/>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11" name="orangebtn V"/>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12" name="bluebtn V"/>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13" name="closebtn V"/>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14" name="panel K"/>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15" name="badge K"/>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K</a:t>
            </a:r>
            <a:endParaRPr lang="en-US" sz="5400" dirty="0"/>
          </a:p>
        </p:txBody>
      </p:sp>
      <p:sp>
        <p:nvSpPr>
          <p:cNvPr id="116" name="question K"/>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When a solid is heated, its particles vibrate faster. Which K energy store increases?</a:t>
            </a:r>
            <a:endParaRPr lang="en-US" sz="2600" dirty="0"/>
          </a:p>
        </p:txBody>
      </p:sp>
      <p:sp>
        <p:nvSpPr>
          <p:cNvPr id="117" name="show K"/>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18" name="answer K"/>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Kinetic energy store</a:t>
            </a:r>
            <a:endParaRPr lang="en-US" sz="3000" dirty="0"/>
          </a:p>
          <a:p>
            <a:pPr indent="0" marL="0">
              <a:spcAft>
                <a:spcPts val="400"/>
              </a:spcAft>
              <a:buNone/>
            </a:pPr>
            <a:r>
              <a:rPr lang="en-US" sz="1600" dirty="0">
                <a:solidFill>
                  <a:schemeClr val="tx2"/>
                </a:solidFill>
              </a:rPr>
              <a:t>Heating increases the kinetic energy of the particles.</a:t>
            </a:r>
            <a:endParaRPr lang="en-US" sz="3000" dirty="0"/>
          </a:p>
        </p:txBody>
      </p:sp>
      <p:sp>
        <p:nvSpPr>
          <p:cNvPr id="119" name="who K"/>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20" name="orangebtn K"/>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21" name="bluebtn K"/>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22" name="closebtn K"/>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23" name="panel E"/>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24" name="badge E"/>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E</a:t>
            </a:r>
            <a:endParaRPr lang="en-US" sz="5400" dirty="0"/>
          </a:p>
        </p:txBody>
      </p:sp>
      <p:sp>
        <p:nvSpPr>
          <p:cNvPr id="125" name="question E"/>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E particles, free to move, make metals good thermal conductors?</a:t>
            </a:r>
            <a:endParaRPr lang="en-US" sz="2600" dirty="0"/>
          </a:p>
        </p:txBody>
      </p:sp>
      <p:sp>
        <p:nvSpPr>
          <p:cNvPr id="126" name="show E"/>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27" name="answer E"/>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Electrons (free electrons)</a:t>
            </a:r>
            <a:endParaRPr lang="en-US" sz="3000" dirty="0"/>
          </a:p>
          <a:p>
            <a:pPr indent="0" marL="0">
              <a:spcAft>
                <a:spcPts val="400"/>
              </a:spcAft>
              <a:buNone/>
            </a:pPr>
            <a:r>
              <a:rPr lang="en-US" sz="1600" dirty="0">
                <a:solidFill>
                  <a:schemeClr val="tx2"/>
                </a:solidFill>
              </a:rPr>
              <a:t>Free electrons carry energy quickly through the metal.</a:t>
            </a:r>
            <a:endParaRPr lang="en-US" sz="3000" dirty="0"/>
          </a:p>
        </p:txBody>
      </p:sp>
      <p:sp>
        <p:nvSpPr>
          <p:cNvPr id="128" name="who E"/>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29" name="orangebtn E"/>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30" name="bluebtn E"/>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31" name="closebtn E"/>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32" name="panel R"/>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33" name="badge R"/>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R</a:t>
            </a:r>
            <a:endParaRPr lang="en-US" sz="5400" dirty="0"/>
          </a:p>
        </p:txBody>
      </p:sp>
      <p:sp>
        <p:nvSpPr>
          <p:cNvPr id="134" name="question R"/>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R is the only way energy can be transferred through a vacuum?</a:t>
            </a:r>
            <a:endParaRPr lang="en-US" sz="2600" dirty="0"/>
          </a:p>
        </p:txBody>
      </p:sp>
      <p:sp>
        <p:nvSpPr>
          <p:cNvPr id="135" name="show R"/>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36" name="answer R"/>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Radiation (infrared)</a:t>
            </a:r>
            <a:endParaRPr lang="en-US" sz="3000" dirty="0"/>
          </a:p>
          <a:p>
            <a:pPr indent="0" marL="0">
              <a:spcAft>
                <a:spcPts val="400"/>
              </a:spcAft>
              <a:buNone/>
            </a:pPr>
            <a:r>
              <a:rPr lang="en-US" sz="1600" dirty="0">
                <a:solidFill>
                  <a:schemeClr val="tx2"/>
                </a:solidFill>
              </a:rPr>
              <a:t>That's how energy from the Sun reaches the Earth through space.</a:t>
            </a:r>
            <a:endParaRPr lang="en-US" sz="3000" dirty="0"/>
          </a:p>
        </p:txBody>
      </p:sp>
      <p:sp>
        <p:nvSpPr>
          <p:cNvPr id="137" name="who R"/>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38" name="orangebtn R"/>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39" name="bluebtn R"/>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40" name="closebtn R"/>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41" name="panel M"/>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42" name="badge M"/>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M</a:t>
            </a:r>
            <a:endParaRPr lang="en-US" sz="5400" dirty="0"/>
          </a:p>
        </p:txBody>
      </p:sp>
      <p:sp>
        <p:nvSpPr>
          <p:cNvPr id="143" name="question M"/>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M type of material is the best thermal conductor?</a:t>
            </a:r>
            <a:endParaRPr lang="en-US" sz="2600" dirty="0"/>
          </a:p>
        </p:txBody>
      </p:sp>
      <p:sp>
        <p:nvSpPr>
          <p:cNvPr id="144" name="show M"/>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45" name="answer M"/>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Metal</a:t>
            </a:r>
            <a:endParaRPr lang="en-US" sz="3000" dirty="0"/>
          </a:p>
          <a:p>
            <a:pPr indent="0" marL="0">
              <a:spcAft>
                <a:spcPts val="400"/>
              </a:spcAft>
              <a:buNone/>
            </a:pPr>
            <a:r>
              <a:rPr lang="en-US" sz="1600" dirty="0">
                <a:solidFill>
                  <a:schemeClr val="tx2"/>
                </a:solidFill>
              </a:rPr>
              <a:t>Copper and aluminium are used for pans because they conduct well.</a:t>
            </a:r>
            <a:endParaRPr lang="en-US" sz="3000" dirty="0"/>
          </a:p>
        </p:txBody>
      </p:sp>
      <p:sp>
        <p:nvSpPr>
          <p:cNvPr id="146" name="who M"/>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47" name="orangebtn M"/>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48" name="bluebtn M"/>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49" name="closebtn M"/>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50" name="panel D"/>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51" name="badge D"/>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D</a:t>
            </a:r>
            <a:endParaRPr lang="en-US" sz="5400" dirty="0"/>
          </a:p>
        </p:txBody>
      </p:sp>
      <p:sp>
        <p:nvSpPr>
          <p:cNvPr id="152" name="question D"/>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D decreases when a liquid or gas is heated and expands, making it rise?</a:t>
            </a:r>
            <a:endParaRPr lang="en-US" sz="2600" dirty="0"/>
          </a:p>
        </p:txBody>
      </p:sp>
      <p:sp>
        <p:nvSpPr>
          <p:cNvPr id="153" name="show D"/>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54" name="answer D"/>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Density</a:t>
            </a:r>
            <a:endParaRPr lang="en-US" sz="3000" dirty="0"/>
          </a:p>
          <a:p>
            <a:pPr indent="0" marL="0">
              <a:spcAft>
                <a:spcPts val="400"/>
              </a:spcAft>
              <a:buNone/>
            </a:pPr>
            <a:r>
              <a:rPr lang="en-US" sz="1600" dirty="0">
                <a:solidFill>
                  <a:schemeClr val="tx2"/>
                </a:solidFill>
              </a:rPr>
              <a:t>The particles spread out, so the same mass takes up more volume.</a:t>
            </a:r>
            <a:endParaRPr lang="en-US" sz="3000" dirty="0"/>
          </a:p>
        </p:txBody>
      </p:sp>
      <p:sp>
        <p:nvSpPr>
          <p:cNvPr id="155" name="who D"/>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56" name="orangebtn D"/>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57" name="bluebtn D"/>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58" name="closebtn D"/>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59" name="panel T"/>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60" name="badge T"/>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T</a:t>
            </a:r>
            <a:endParaRPr lang="en-US" sz="5400" dirty="0"/>
          </a:p>
        </p:txBody>
      </p:sp>
      <p:sp>
        <p:nvSpPr>
          <p:cNvPr id="161" name="question T"/>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T is the property that tells you how quickly energy passes through a material by conduction?</a:t>
            </a:r>
            <a:endParaRPr lang="en-US" sz="2600" dirty="0"/>
          </a:p>
        </p:txBody>
      </p:sp>
      <p:sp>
        <p:nvSpPr>
          <p:cNvPr id="162" name="show T"/>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63" name="answer T"/>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Thermal conductivity</a:t>
            </a:r>
            <a:endParaRPr lang="en-US" sz="3000" dirty="0"/>
          </a:p>
          <a:p>
            <a:pPr indent="0" marL="0">
              <a:spcAft>
                <a:spcPts val="400"/>
              </a:spcAft>
              <a:buNone/>
            </a:pPr>
            <a:r>
              <a:rPr lang="en-US" sz="1600" dirty="0">
                <a:solidFill>
                  <a:schemeClr val="tx2"/>
                </a:solidFill>
              </a:rPr>
              <a:t>Higher thermal conductivity means a higher rate of energy transfer.</a:t>
            </a:r>
            <a:endParaRPr lang="en-US" sz="3000" dirty="0"/>
          </a:p>
        </p:txBody>
      </p:sp>
      <p:sp>
        <p:nvSpPr>
          <p:cNvPr id="164" name="who T"/>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65" name="orangebtn T"/>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66" name="bluebtn T"/>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67" name="closebtn T"/>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68" name="panel G"/>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69" name="badge G"/>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G</a:t>
            </a:r>
            <a:endParaRPr lang="en-US" sz="5400" dirty="0"/>
          </a:p>
        </p:txBody>
      </p:sp>
      <p:sp>
        <p:nvSpPr>
          <p:cNvPr id="170" name="question G"/>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G is the state of matter that is the poorest thermal conductor?</a:t>
            </a:r>
            <a:endParaRPr lang="en-US" sz="2600" dirty="0"/>
          </a:p>
        </p:txBody>
      </p:sp>
      <p:sp>
        <p:nvSpPr>
          <p:cNvPr id="171" name="show G"/>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72" name="answer G"/>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Gas</a:t>
            </a:r>
            <a:endParaRPr lang="en-US" sz="3000" dirty="0"/>
          </a:p>
          <a:p>
            <a:pPr indent="0" marL="0">
              <a:spcAft>
                <a:spcPts val="400"/>
              </a:spcAft>
              <a:buNone/>
            </a:pPr>
            <a:r>
              <a:rPr lang="en-US" sz="1600" dirty="0">
                <a:solidFill>
                  <a:schemeClr val="tx2"/>
                </a:solidFill>
              </a:rPr>
              <a:t>The particles are far apart, so they rarely pass energy on.</a:t>
            </a:r>
            <a:endParaRPr lang="en-US" sz="3000" dirty="0"/>
          </a:p>
        </p:txBody>
      </p:sp>
      <p:sp>
        <p:nvSpPr>
          <p:cNvPr id="173" name="who G"/>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74" name="orangebtn G"/>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75" name="bluebtn G"/>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76" name="closebtn G"/>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77" name="panel P"/>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78" name="badge P"/>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P</a:t>
            </a:r>
            <a:endParaRPr lang="en-US" sz="5400" dirty="0"/>
          </a:p>
        </p:txBody>
      </p:sp>
      <p:sp>
        <p:nvSpPr>
          <p:cNvPr id="179" name="question P"/>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P are needed for conduction and convection, but not for radiation?</a:t>
            </a:r>
            <a:endParaRPr lang="en-US" sz="2600" dirty="0"/>
          </a:p>
        </p:txBody>
      </p:sp>
      <p:sp>
        <p:nvSpPr>
          <p:cNvPr id="180" name="show P"/>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81" name="answer P"/>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Particles</a:t>
            </a:r>
            <a:endParaRPr lang="en-US" sz="3000" dirty="0"/>
          </a:p>
          <a:p>
            <a:pPr indent="0" marL="0">
              <a:spcAft>
                <a:spcPts val="400"/>
              </a:spcAft>
              <a:buNone/>
            </a:pPr>
            <a:r>
              <a:rPr lang="en-US" sz="1600" dirty="0">
                <a:solidFill>
                  <a:schemeClr val="tx2"/>
                </a:solidFill>
              </a:rPr>
              <a:t>Radiation is an electromagnetic wave, so it doesn't need particles.</a:t>
            </a:r>
            <a:endParaRPr lang="en-US" sz="3000" dirty="0"/>
          </a:p>
        </p:txBody>
      </p:sp>
      <p:sp>
        <p:nvSpPr>
          <p:cNvPr id="182" name="who P"/>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83" name="orangebtn P"/>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84" name="bluebtn P"/>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85" name="closebtn P"/>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86" name="panel I"/>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87" name="badge I"/>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I</a:t>
            </a:r>
            <a:endParaRPr lang="en-US" sz="5400" dirty="0"/>
          </a:p>
        </p:txBody>
      </p:sp>
      <p:sp>
        <p:nvSpPr>
          <p:cNvPr id="188" name="question I"/>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I radiation transfers energy from the Sun to the Earth?</a:t>
            </a:r>
            <a:endParaRPr lang="en-US" sz="2600" dirty="0"/>
          </a:p>
        </p:txBody>
      </p:sp>
      <p:sp>
        <p:nvSpPr>
          <p:cNvPr id="189" name="show I"/>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90" name="answer I"/>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Infrared</a:t>
            </a:r>
            <a:endParaRPr lang="en-US" sz="3000" dirty="0"/>
          </a:p>
          <a:p>
            <a:pPr indent="0" marL="0">
              <a:spcAft>
                <a:spcPts val="400"/>
              </a:spcAft>
              <a:buNone/>
            </a:pPr>
            <a:r>
              <a:rPr lang="en-US" sz="1600" dirty="0">
                <a:solidFill>
                  <a:schemeClr val="tx2"/>
                </a:solidFill>
              </a:rPr>
              <a:t>It's an electromagnetic wave, so it can travel through a vacuum.</a:t>
            </a:r>
            <a:endParaRPr lang="en-US" sz="3000" dirty="0"/>
          </a:p>
        </p:txBody>
      </p:sp>
      <p:sp>
        <p:nvSpPr>
          <p:cNvPr id="191" name="who I"/>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192" name="orangebtn I"/>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193" name="bluebtn I"/>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194" name="closebtn I"/>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195" name="panel W"/>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196" name="badge W"/>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W</a:t>
            </a:r>
            <a:endParaRPr lang="en-US" sz="5400" dirty="0"/>
          </a:p>
        </p:txBody>
      </p:sp>
      <p:sp>
        <p:nvSpPr>
          <p:cNvPr id="197" name="question W"/>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W natural material insulates by trapping air between its fibres?</a:t>
            </a:r>
            <a:endParaRPr lang="en-US" sz="2600" dirty="0"/>
          </a:p>
        </p:txBody>
      </p:sp>
      <p:sp>
        <p:nvSpPr>
          <p:cNvPr id="198" name="show W"/>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199" name="answer W"/>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Wool</a:t>
            </a:r>
            <a:endParaRPr lang="en-US" sz="3000" dirty="0"/>
          </a:p>
          <a:p>
            <a:pPr indent="0" marL="0">
              <a:spcAft>
                <a:spcPts val="400"/>
              </a:spcAft>
              <a:buNone/>
            </a:pPr>
            <a:r>
              <a:rPr lang="en-US" sz="1600" dirty="0">
                <a:solidFill>
                  <a:schemeClr val="tx2"/>
                </a:solidFill>
              </a:rPr>
              <a:t>Trapped air is a poor conductor and can't form convection currents.</a:t>
            </a:r>
            <a:endParaRPr lang="en-US" sz="3000" dirty="0"/>
          </a:p>
        </p:txBody>
      </p:sp>
      <p:sp>
        <p:nvSpPr>
          <p:cNvPr id="200" name="who W"/>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201" name="orangebtn W"/>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202" name="bluebtn W"/>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203" name="closebtn W"/>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204" name="panel H"/>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205" name="badge H"/>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H</a:t>
            </a:r>
            <a:endParaRPr lang="en-US" sz="5400" dirty="0"/>
          </a:p>
        </p:txBody>
      </p:sp>
      <p:sp>
        <p:nvSpPr>
          <p:cNvPr id="206" name="question H"/>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H objects emit more infrared radiation each second than cooler ones?</a:t>
            </a:r>
            <a:endParaRPr lang="en-US" sz="2600" dirty="0"/>
          </a:p>
        </p:txBody>
      </p:sp>
      <p:sp>
        <p:nvSpPr>
          <p:cNvPr id="207" name="show H"/>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208" name="answer H"/>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Hotter objects</a:t>
            </a:r>
            <a:endParaRPr lang="en-US" sz="3000" dirty="0"/>
          </a:p>
          <a:p>
            <a:pPr indent="0" marL="0">
              <a:spcAft>
                <a:spcPts val="400"/>
              </a:spcAft>
              <a:buNone/>
            </a:pPr>
            <a:r>
              <a:rPr lang="en-US" sz="1600" dirty="0">
                <a:solidFill>
                  <a:schemeClr val="tx2"/>
                </a:solidFill>
              </a:rPr>
              <a:t>All objects emit and absorb infrared. The hotter they are, the more they emit.</a:t>
            </a:r>
            <a:endParaRPr lang="en-US" sz="3000" dirty="0"/>
          </a:p>
        </p:txBody>
      </p:sp>
      <p:sp>
        <p:nvSpPr>
          <p:cNvPr id="209" name="who H"/>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210" name="orangebtn H"/>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211" name="bluebtn H"/>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212" name="closebtn H"/>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213" name="panel N"/>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214" name="badge N"/>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N</a:t>
            </a:r>
            <a:endParaRPr lang="en-US" sz="5400" dirty="0"/>
          </a:p>
        </p:txBody>
      </p:sp>
      <p:sp>
        <p:nvSpPr>
          <p:cNvPr id="215" name="question N"/>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In conduction, vibrating particles pass energy on to which N particles?</a:t>
            </a:r>
            <a:endParaRPr lang="en-US" sz="2600" dirty="0"/>
          </a:p>
        </p:txBody>
      </p:sp>
      <p:sp>
        <p:nvSpPr>
          <p:cNvPr id="216" name="show N"/>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217" name="answer N"/>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Neighbouring particles</a:t>
            </a:r>
            <a:endParaRPr lang="en-US" sz="3000" dirty="0"/>
          </a:p>
          <a:p>
            <a:pPr indent="0" marL="0">
              <a:spcAft>
                <a:spcPts val="400"/>
              </a:spcAft>
              <a:buNone/>
            </a:pPr>
            <a:r>
              <a:rPr lang="en-US" sz="1600" dirty="0">
                <a:solidFill>
                  <a:schemeClr val="tx2"/>
                </a:solidFill>
              </a:rPr>
              <a:t>Conduction is best in solids, where particles are close together.</a:t>
            </a:r>
            <a:endParaRPr lang="en-US" sz="3000" dirty="0"/>
          </a:p>
        </p:txBody>
      </p:sp>
      <p:sp>
        <p:nvSpPr>
          <p:cNvPr id="218" name="who N"/>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219" name="orangebtn N"/>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220" name="bluebtn N"/>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221" name="closebtn N"/>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222" name="panel U"/>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223" name="badge U"/>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U</a:t>
            </a:r>
            <a:endParaRPr lang="en-US" sz="5400" dirty="0"/>
          </a:p>
        </p:txBody>
      </p:sp>
      <p:sp>
        <p:nvSpPr>
          <p:cNvPr id="224" name="question U"/>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In a convection current, in which U direction does warm, less dense fluid move?</a:t>
            </a:r>
            <a:endParaRPr lang="en-US" sz="2600" dirty="0"/>
          </a:p>
        </p:txBody>
      </p:sp>
      <p:sp>
        <p:nvSpPr>
          <p:cNvPr id="225" name="show U"/>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226" name="answer U"/>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Upwards</a:t>
            </a:r>
            <a:endParaRPr lang="en-US" sz="3000" dirty="0"/>
          </a:p>
          <a:p>
            <a:pPr indent="0" marL="0">
              <a:spcAft>
                <a:spcPts val="400"/>
              </a:spcAft>
              <a:buNone/>
            </a:pPr>
            <a:r>
              <a:rPr lang="en-US" sz="1600" dirty="0">
                <a:solidFill>
                  <a:schemeClr val="tx2"/>
                </a:solidFill>
              </a:rPr>
              <a:t>That's why a heater at the bottom of a room or kettle works well.</a:t>
            </a:r>
            <a:endParaRPr lang="en-US" sz="3000" dirty="0"/>
          </a:p>
        </p:txBody>
      </p:sp>
      <p:sp>
        <p:nvSpPr>
          <p:cNvPr id="227" name="who U"/>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228" name="orangebtn U"/>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229" name="bluebtn U"/>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230" name="closebtn U"/>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231" name="panel F"/>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232" name="badge F"/>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F</a:t>
            </a:r>
            <a:endParaRPr lang="en-US" sz="5400" dirty="0"/>
          </a:p>
        </p:txBody>
      </p:sp>
      <p:sp>
        <p:nvSpPr>
          <p:cNvPr id="233" name="question F"/>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F word means a liquid or a gas: the only states in which convection happens?</a:t>
            </a:r>
            <a:endParaRPr lang="en-US" sz="2600" dirty="0"/>
          </a:p>
        </p:txBody>
      </p:sp>
      <p:sp>
        <p:nvSpPr>
          <p:cNvPr id="234" name="show F"/>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235" name="answer F"/>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Fluid</a:t>
            </a:r>
            <a:endParaRPr lang="en-US" sz="3000" dirty="0"/>
          </a:p>
          <a:p>
            <a:pPr indent="0" marL="0">
              <a:spcAft>
                <a:spcPts val="400"/>
              </a:spcAft>
              <a:buNone/>
            </a:pPr>
            <a:r>
              <a:rPr lang="en-US" sz="1600" dirty="0">
                <a:solidFill>
                  <a:schemeClr val="tx2"/>
                </a:solidFill>
              </a:rPr>
              <a:t>Particles in a solid can't move from place to place.</a:t>
            </a:r>
            <a:endParaRPr lang="en-US" sz="3000" dirty="0"/>
          </a:p>
        </p:txBody>
      </p:sp>
      <p:sp>
        <p:nvSpPr>
          <p:cNvPr id="236" name="who F"/>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237" name="orangebtn F"/>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238" name="bluebtn F"/>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239" name="closebtn F"/>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240" name="panel B"/>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241" name="badge B"/>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B</a:t>
            </a:r>
            <a:endParaRPr lang="en-US" sz="5400" dirty="0"/>
          </a:p>
        </p:txBody>
      </p:sp>
      <p:sp>
        <p:nvSpPr>
          <p:cNvPr id="242" name="question B"/>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B colour of matt surface is the best emitter and absorber of infrared?</a:t>
            </a:r>
            <a:endParaRPr lang="en-US" sz="2600" dirty="0"/>
          </a:p>
        </p:txBody>
      </p:sp>
      <p:sp>
        <p:nvSpPr>
          <p:cNvPr id="243" name="show B"/>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244" name="answer B"/>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Black</a:t>
            </a:r>
            <a:endParaRPr lang="en-US" sz="3000" dirty="0"/>
          </a:p>
          <a:p>
            <a:pPr indent="0" marL="0">
              <a:spcAft>
                <a:spcPts val="400"/>
              </a:spcAft>
              <a:buNone/>
            </a:pPr>
            <a:r>
              <a:rPr lang="en-US" sz="1600" dirty="0">
                <a:solidFill>
                  <a:schemeClr val="tx2"/>
                </a:solidFill>
              </a:rPr>
              <a:t>Light, shiny surfaces are the worst emitters and absorbers.</a:t>
            </a:r>
            <a:endParaRPr lang="en-US" sz="3000" dirty="0"/>
          </a:p>
        </p:txBody>
      </p:sp>
      <p:sp>
        <p:nvSpPr>
          <p:cNvPr id="245" name="who B"/>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246" name="orangebtn B"/>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247" name="bluebtn B"/>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248" name="closebtn B"/>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
        <p:nvSpPr>
          <p:cNvPr id="249" name="panel L"/>
          <p:cNvSpPr/>
          <p:nvPr/>
        </p:nvSpPr>
        <p:spPr>
          <a:xfrm>
            <a:off x="1527048" y="685800"/>
            <a:ext cx="9144000" cy="5486400"/>
          </a:xfrm>
          <a:prstGeom prst="roundRect">
            <a:avLst>
              <a:gd name="adj" fmla="val 2500"/>
            </a:avLst>
          </a:prstGeom>
          <a:solidFill>
            <a:schemeClr val="bg2"/>
          </a:solidFill>
          <a:ln w="50800">
            <a:solidFill>
              <a:schemeClr val="accent1"/>
            </a:solidFill>
            <a:prstDash val="solid"/>
          </a:ln>
          <a:effectLst>
            <a:outerShdw sx="100000" sy="100000" kx="0" ky="0" algn="bl" rotWithShape="0" blurRad="228600" dist="76200" dir="5400000">
              <a:srgbClr val="000000">
                <a:alpha val="45000"/>
              </a:srgbClr>
            </a:outerShdw>
          </a:effectLst>
        </p:spPr>
      </p:sp>
      <p:sp>
        <p:nvSpPr>
          <p:cNvPr id="250" name="badge L"/>
          <p:cNvSpPr/>
          <p:nvPr/>
        </p:nvSpPr>
        <p:spPr>
          <a:xfrm>
            <a:off x="1938528" y="1097280"/>
            <a:ext cx="1463040" cy="1271016"/>
          </a:xfrm>
          <a:prstGeom prst="hexagon">
            <a:avLst>
              <a:gd name="adj" fmla="val 28868"/>
              <a:gd name="vf" fmla="val 115470"/>
            </a:avLst>
          </a:prstGeom>
          <a:solidFill>
            <a:schemeClr val="accent1"/>
          </a:solidFill>
          <a:ln w="38100">
            <a:solidFill>
              <a:schemeClr val="bg2"/>
            </a:solidFill>
          </a:ln>
        </p:spPr>
        <p:txBody>
          <a:bodyPr wrap="square" lIns="0" tIns="0" rIns="0" bIns="0" rtlCol="0" anchor="ctr"/>
          <a:lstStyle/>
          <a:p>
            <a:pPr algn="ctr" indent="0" marL="0">
              <a:buNone/>
            </a:pPr>
            <a:r>
              <a:rPr lang="en-US" sz="5400" b="1" dirty="0">
                <a:solidFill>
                  <a:schemeClr val="tx1"/>
                </a:solidFill>
                <a:latin typeface="Arial" pitchFamily="34" charset="0"/>
                <a:ea typeface="Arial" pitchFamily="34" charset="-122"/>
                <a:cs typeface="Arial" pitchFamily="34" charset="-120"/>
              </a:rPr>
              <a:t>L</a:t>
            </a:r>
            <a:endParaRPr lang="en-US" sz="5400" dirty="0"/>
          </a:p>
        </p:txBody>
      </p:sp>
      <p:sp>
        <p:nvSpPr>
          <p:cNvPr id="251" name="question L"/>
          <p:cNvSpPr txBox="1"/>
          <p:nvPr/>
        </p:nvSpPr>
        <p:spPr>
          <a:xfrm>
            <a:off x="3721608" y="1051560"/>
            <a:ext cx="6537960" cy="1417320"/>
          </a:xfrm>
          <a:prstGeom prst="rect">
            <a:avLst/>
          </a:prstGeom>
          <a:noFill/>
          <a:ln/>
        </p:spPr>
        <p:txBody>
          <a:bodyPr wrap="square" lIns="0" tIns="0" rIns="0" bIns="0" rtlCol="0" anchor="ctr"/>
          <a:lstStyle/>
          <a:p>
            <a:pPr indent="0" marL="0">
              <a:buNone/>
            </a:pPr>
            <a:r>
              <a:rPr lang="en-US" sz="2600" b="1" dirty="0">
                <a:solidFill>
                  <a:schemeClr val="tx1"/>
                </a:solidFill>
              </a:rPr>
              <a:t>What L is the layer of insulation laid in the roof space of a house?</a:t>
            </a:r>
            <a:endParaRPr lang="en-US" sz="2600" dirty="0"/>
          </a:p>
        </p:txBody>
      </p:sp>
      <p:sp>
        <p:nvSpPr>
          <p:cNvPr id="252" name="show L"/>
          <p:cNvSpPr/>
          <p:nvPr/>
        </p:nvSpPr>
        <p:spPr>
          <a:xfrm>
            <a:off x="1938528" y="2926080"/>
            <a:ext cx="2377440" cy="685800"/>
          </a:xfrm>
          <a:prstGeom prst="roundRect">
            <a:avLst>
              <a:gd name="adj" fmla="val 20000"/>
            </a:avLst>
          </a:prstGeom>
          <a:solidFill>
            <a:schemeClr val="accent4"/>
          </a:solidFill>
          <a:ln>
            <a:solidFill>
              <a:schemeClr val="accent4"/>
            </a:solidFill>
          </a:ln>
        </p:spPr>
        <p:txBody>
          <a:bodyPr wrap="square" lIns="0" tIns="0" rIns="0" bIns="0" rtlCol="0" anchor="ctr"/>
          <a:lstStyle/>
          <a:p>
            <a:pPr algn="ctr" indent="0" marL="0">
              <a:buNone/>
            </a:pPr>
            <a:r>
              <a:rPr lang="en-US" sz="2000" b="1" dirty="0">
                <a:solidFill>
                  <a:schemeClr val="bg1"/>
                </a:solidFill>
              </a:rPr>
              <a:t>Show answer</a:t>
            </a:r>
            <a:endParaRPr lang="en-US" sz="2000" dirty="0"/>
          </a:p>
        </p:txBody>
      </p:sp>
      <p:sp>
        <p:nvSpPr>
          <p:cNvPr id="253" name="answer L"/>
          <p:cNvSpPr/>
          <p:nvPr/>
        </p:nvSpPr>
        <p:spPr>
          <a:xfrm>
            <a:off x="4590288" y="2788920"/>
            <a:ext cx="5669280" cy="1600200"/>
          </a:xfrm>
          <a:prstGeom prst="roundRect">
            <a:avLst>
              <a:gd name="adj" fmla="val 6857"/>
            </a:avLst>
          </a:prstGeom>
          <a:solidFill>
            <a:schemeClr val="accent6"/>
          </a:solidFill>
          <a:ln w="25400">
            <a:solidFill>
              <a:schemeClr val="accent1"/>
            </a:solidFill>
          </a:ln>
        </p:spPr>
        <p:txBody>
          <a:bodyPr wrap="square" lIns="127000" tIns="228600" rIns="228600" bIns="127000" rtlCol="0" anchor="ctr"/>
          <a:lstStyle/>
          <a:p>
            <a:pPr indent="0" marL="0">
              <a:spcAft>
                <a:spcPts val="400"/>
              </a:spcAft>
              <a:buNone/>
            </a:pPr>
            <a:r>
              <a:rPr lang="en-US" sz="3000" b="1" dirty="0">
                <a:solidFill>
                  <a:schemeClr val="tx1"/>
                </a:solidFill>
              </a:rPr>
              <a:t>Loft insulation</a:t>
            </a:r>
            <a:endParaRPr lang="en-US" sz="3000" dirty="0"/>
          </a:p>
          <a:p>
            <a:pPr indent="0" marL="0">
              <a:spcAft>
                <a:spcPts val="400"/>
              </a:spcAft>
              <a:buNone/>
            </a:pPr>
            <a:r>
              <a:rPr lang="en-US" sz="1600" dirty="0">
                <a:solidFill>
                  <a:schemeClr val="tx2"/>
                </a:solidFill>
              </a:rPr>
              <a:t>It traps air, reducing energy transfer through the roof.</a:t>
            </a:r>
            <a:endParaRPr lang="en-US" sz="3000" dirty="0"/>
          </a:p>
        </p:txBody>
      </p:sp>
      <p:sp>
        <p:nvSpPr>
          <p:cNvPr id="254" name="who L"/>
          <p:cNvSpPr txBox="1"/>
          <p:nvPr/>
        </p:nvSpPr>
        <p:spPr>
          <a:xfrm>
            <a:off x="1938528" y="4663440"/>
            <a:ext cx="3657600" cy="365760"/>
          </a:xfrm>
          <a:prstGeom prst="rect">
            <a:avLst/>
          </a:prstGeom>
          <a:noFill/>
          <a:ln/>
        </p:spPr>
        <p:txBody>
          <a:bodyPr wrap="square" lIns="0" tIns="0" rIns="0" bIns="0" rtlCol="0" anchor="t"/>
          <a:lstStyle/>
          <a:p>
            <a:pPr indent="0" marL="0">
              <a:buNone/>
            </a:pPr>
            <a:r>
              <a:rPr lang="en-US" sz="1600" b="1" dirty="0">
                <a:solidFill>
                  <a:schemeClr val="tx2"/>
                </a:solidFill>
              </a:rPr>
              <a:t>Who got it right?</a:t>
            </a:r>
            <a:endParaRPr lang="en-US" sz="1600" dirty="0"/>
          </a:p>
        </p:txBody>
      </p:sp>
      <p:sp>
        <p:nvSpPr>
          <p:cNvPr id="255" name="orangebtn L"/>
          <p:cNvSpPr/>
          <p:nvPr/>
        </p:nvSpPr>
        <p:spPr>
          <a:xfrm>
            <a:off x="1938528" y="5120640"/>
            <a:ext cx="2697480" cy="731520"/>
          </a:xfrm>
          <a:prstGeom prst="roundRect">
            <a:avLst>
              <a:gd name="adj" fmla="val 18750"/>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Orange wins</a:t>
            </a:r>
            <a:endParaRPr lang="en-US" sz="2000" dirty="0"/>
          </a:p>
        </p:txBody>
      </p:sp>
      <p:sp>
        <p:nvSpPr>
          <p:cNvPr id="256" name="bluebtn L"/>
          <p:cNvSpPr/>
          <p:nvPr/>
        </p:nvSpPr>
        <p:spPr>
          <a:xfrm>
            <a:off x="4750308" y="5120640"/>
            <a:ext cx="2697480" cy="731520"/>
          </a:xfrm>
          <a:prstGeom prst="roundRect">
            <a:avLst>
              <a:gd name="adj" fmla="val 18750"/>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Blue wins</a:t>
            </a:r>
            <a:endParaRPr lang="en-US" sz="2000" dirty="0"/>
          </a:p>
        </p:txBody>
      </p:sp>
      <p:sp>
        <p:nvSpPr>
          <p:cNvPr id="257" name="closebtn L"/>
          <p:cNvSpPr/>
          <p:nvPr/>
        </p:nvSpPr>
        <p:spPr>
          <a:xfrm>
            <a:off x="7562088" y="5120640"/>
            <a:ext cx="2697480" cy="731520"/>
          </a:xfrm>
          <a:prstGeom prst="roundRect">
            <a:avLst>
              <a:gd name="adj" fmla="val 18750"/>
            </a:avLst>
          </a:prstGeom>
          <a:solidFill>
            <a:schemeClr val="accent5"/>
          </a:solidFill>
          <a:ln>
            <a:solidFill>
              <a:schemeClr val="accent5"/>
            </a:solidFill>
          </a:ln>
        </p:spPr>
        <p:txBody>
          <a:bodyPr wrap="square" lIns="0" tIns="0" rIns="0" bIns="0" rtlCol="0" anchor="ctr"/>
          <a:lstStyle/>
          <a:p>
            <a:pPr algn="ctr" indent="0" marL="0">
              <a:buNone/>
            </a:pPr>
            <a:r>
              <a:rPr lang="en-US" sz="2000" b="1" dirty="0">
                <a:solidFill>
                  <a:schemeClr val="tx1"/>
                </a:solidFill>
              </a:rPr>
              <a:t>No one – close</a:t>
            </a:r>
            <a:endParaRPr lang="en-US" sz="2000" dirty="0"/>
          </a:p>
        </p:txBody>
      </p:sp>
    </p:spTree>
  </p:cSld>
  <p:clrMapOvr>
    <a:masterClrMapping/>
  </p:clrMapOvr>
  <p:transition advClick="0"/>
  <p:timing>
    <p:tnLst>
      <p:par>
        <p:cTn id="1" dur="indefinite" restart="never" nodeType="tmRoot">
          <p:childTnLst>
            <p:seq concurrent="1" nextAc="seek">
              <p:cTn id="2" restart="whenNotActive" fill="hold" evtFilter="cancelBubble" nodeType="interactiveSeq">
                <p:stCondLst>
                  <p:cond evt="onClick" delay="0">
                    <p:tgtEl>
                      <p:spTgt spid="18"/>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6"/>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21" restart="whenNotActive" fill="hold" evtFilter="cancelBubble" nodeType="interactiveSeq">
                <p:stCondLst>
                  <p:cond evt="onClick" delay="0">
                    <p:tgtEl>
                      <p:spTgt spid="81"/>
                    </p:tgtEl>
                  </p:cond>
                </p:stCondLst>
                <p:endSync evt="end" delay="0">
                  <p:rtn val="all"/>
                </p:endSync>
                <p:childTnLst>
                  <p:par>
                    <p:cTn id="22" fill="hold">
                      <p:stCondLst>
                        <p:cond delay="0"/>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82"/>
                                        </p:tgtEl>
                                        <p:attrNameLst>
                                          <p:attrName>style.visibility</p:attrName>
                                        </p:attrNameLst>
                                      </p:cBhvr>
                                      <p:to>
                                        <p:strVal val="visible"/>
                                      </p:to>
                                    </p:set>
                                  </p:childTnLst>
                                </p:cTn>
                              </p:par>
                            </p:childTnLst>
                          </p:cTn>
                        </p:par>
                      </p:childTnLst>
                    </p:cTn>
                  </p:par>
                </p:childTnLst>
              </p:cTn>
              <p:nextCondLst>
                <p:cond evt="onClick" delay="0">
                  <p:tgtEl>
                    <p:spTgt spid="81"/>
                  </p:tgtEl>
                </p:cond>
              </p:nextCondLst>
            </p:seq>
            <p:seq concurrent="1" nextAc="seek">
              <p:cTn id="26" restart="whenNotActive" fill="hold" evtFilter="cancelBubble" nodeType="interactiveSeq">
                <p:stCondLst>
                  <p:cond evt="onClick" delay="0">
                    <p:tgtEl>
                      <p:spTgt spid="84"/>
                    </p:tgtEl>
                  </p:cond>
                </p:stCondLst>
                <p:endSync evt="end" delay="0">
                  <p:rtn val="all"/>
                </p:endSync>
                <p:childTnLst>
                  <p:par>
                    <p:cTn id="27" fill="hold">
                      <p:stCondLst>
                        <p:cond delay="0"/>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8"/>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78"/>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79"/>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80"/>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81"/>
                                        </p:tgtEl>
                                        <p:attrNameLst>
                                          <p:attrName>style.visibility</p:attrName>
                                        </p:attrNameLst>
                                      </p:cBhvr>
                                      <p:to>
                                        <p:strVal val="hidden"/>
                                      </p:to>
                                    </p:set>
                                  </p:childTnLst>
                                </p:cTn>
                              </p:par>
                              <p:par>
                                <p:cTn id="39" presetID="1" presetClass="exit" presetSubtype="0" fill="hold" grpId="1" nodeType="withEffect">
                                  <p:stCondLst>
                                    <p:cond delay="0"/>
                                  </p:stCondLst>
                                  <p:childTnLst>
                                    <p:set>
                                      <p:cBhvr>
                                        <p:cTn id="40" dur="1" fill="hold">
                                          <p:stCondLst>
                                            <p:cond delay="0"/>
                                          </p:stCondLst>
                                        </p:cTn>
                                        <p:tgtEl>
                                          <p:spTgt spid="83"/>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84"/>
                                        </p:tgtEl>
                                        <p:attrNameLst>
                                          <p:attrName>style.visibility</p:attrName>
                                        </p:attrNameLst>
                                      </p:cBhvr>
                                      <p:to>
                                        <p:strVal val="hidden"/>
                                      </p:to>
                                    </p:set>
                                  </p:childTnLst>
                                </p:cTn>
                              </p:par>
                              <p:par>
                                <p:cTn id="43" presetID="1" presetClass="exit" presetSubtype="0" fill="hold" grpId="1" nodeType="withEffect">
                                  <p:stCondLst>
                                    <p:cond delay="0"/>
                                  </p:stCondLst>
                                  <p:childTnLst>
                                    <p:set>
                                      <p:cBhvr>
                                        <p:cTn id="44" dur="1" fill="hold">
                                          <p:stCondLst>
                                            <p:cond delay="0"/>
                                          </p:stCondLst>
                                        </p:cTn>
                                        <p:tgtEl>
                                          <p:spTgt spid="85"/>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86"/>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4"/>
                  </p:tgtEl>
                </p:cond>
              </p:nextCondLst>
            </p:seq>
            <p:seq concurrent="1" nextAc="seek">
              <p:cTn id="49" restart="whenNotActive" fill="hold" evtFilter="cancelBubble" nodeType="interactiveSeq">
                <p:stCondLst>
                  <p:cond evt="onClick" delay="0">
                    <p:tgtEl>
                      <p:spTgt spid="85"/>
                    </p:tgtEl>
                  </p:cond>
                </p:stCondLst>
                <p:endSync evt="end" delay="0">
                  <p:rtn val="all"/>
                </p:endSync>
                <p:childTnLst>
                  <p:par>
                    <p:cTn id="50" fill="hold">
                      <p:stCondLst>
                        <p:cond delay="0"/>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9"/>
                                        </p:tgtEl>
                                        <p:attrNameLst>
                                          <p:attrName>style.visibility</p:attrName>
                                        </p:attrNameLst>
                                      </p:cBhvr>
                                      <p:to>
                                        <p:strVal val="visible"/>
                                      </p:to>
                                    </p:set>
                                  </p:childTnLst>
                                </p:cTn>
                              </p:par>
                              <p:par>
                                <p:cTn id="54" presetID="1" presetClass="exit" presetSubtype="0" fill="hold" grpId="2" nodeType="withEffect">
                                  <p:stCondLst>
                                    <p:cond delay="0"/>
                                  </p:stCondLst>
                                  <p:childTnLst>
                                    <p:set>
                                      <p:cBhvr>
                                        <p:cTn id="55" dur="1" fill="hold">
                                          <p:stCondLst>
                                            <p:cond delay="0"/>
                                          </p:stCondLst>
                                        </p:cTn>
                                        <p:tgtEl>
                                          <p:spTgt spid="78"/>
                                        </p:tgtEl>
                                        <p:attrNameLst>
                                          <p:attrName>style.visibility</p:attrName>
                                        </p:attrNameLst>
                                      </p:cBhvr>
                                      <p:to>
                                        <p:strVal val="hidden"/>
                                      </p:to>
                                    </p:set>
                                  </p:childTnLst>
                                </p:cTn>
                              </p:par>
                              <p:par>
                                <p:cTn id="56" presetID="1" presetClass="exit" presetSubtype="0" fill="hold" grpId="2" nodeType="withEffect">
                                  <p:stCondLst>
                                    <p:cond delay="0"/>
                                  </p:stCondLst>
                                  <p:childTnLst>
                                    <p:set>
                                      <p:cBhvr>
                                        <p:cTn id="57" dur="1" fill="hold">
                                          <p:stCondLst>
                                            <p:cond delay="0"/>
                                          </p:stCondLst>
                                        </p:cTn>
                                        <p:tgtEl>
                                          <p:spTgt spid="79"/>
                                        </p:tgtEl>
                                        <p:attrNameLst>
                                          <p:attrName>style.visibility</p:attrName>
                                        </p:attrNameLst>
                                      </p:cBhvr>
                                      <p:to>
                                        <p:strVal val="hidden"/>
                                      </p:to>
                                    </p:set>
                                  </p:childTnLst>
                                </p:cTn>
                              </p:par>
                              <p:par>
                                <p:cTn id="58" presetID="1" presetClass="exit" presetSubtype="0" fill="hold" grpId="2" nodeType="withEffect">
                                  <p:stCondLst>
                                    <p:cond delay="0"/>
                                  </p:stCondLst>
                                  <p:childTnLst>
                                    <p:set>
                                      <p:cBhvr>
                                        <p:cTn id="59" dur="1" fill="hold">
                                          <p:stCondLst>
                                            <p:cond delay="0"/>
                                          </p:stCondLst>
                                        </p:cTn>
                                        <p:tgtEl>
                                          <p:spTgt spid="80"/>
                                        </p:tgtEl>
                                        <p:attrNameLst>
                                          <p:attrName>style.visibility</p:attrName>
                                        </p:attrNameLst>
                                      </p:cBhvr>
                                      <p:to>
                                        <p:strVal val="hidden"/>
                                      </p:to>
                                    </p:set>
                                  </p:childTnLst>
                                </p:cTn>
                              </p:par>
                              <p:par>
                                <p:cTn id="60" presetID="1" presetClass="exit" presetSubtype="0" fill="hold" grpId="2" nodeType="withEffect">
                                  <p:stCondLst>
                                    <p:cond delay="0"/>
                                  </p:stCondLst>
                                  <p:childTnLst>
                                    <p:set>
                                      <p:cBhvr>
                                        <p:cTn id="61" dur="1" fill="hold">
                                          <p:stCondLst>
                                            <p:cond delay="0"/>
                                          </p:stCondLst>
                                        </p:cTn>
                                        <p:tgtEl>
                                          <p:spTgt spid="81"/>
                                        </p:tgtEl>
                                        <p:attrNameLst>
                                          <p:attrName>style.visibility</p:attrName>
                                        </p:attrNameLst>
                                      </p:cBhvr>
                                      <p:to>
                                        <p:strVal val="hidden"/>
                                      </p:to>
                                    </p:set>
                                  </p:childTnLst>
                                </p:cTn>
                              </p:par>
                              <p:par>
                                <p:cTn id="62" presetID="1" presetClass="exit" presetSubtype="0" fill="hold" grpId="2" nodeType="withEffect">
                                  <p:stCondLst>
                                    <p:cond delay="0"/>
                                  </p:stCondLst>
                                  <p:childTnLst>
                                    <p:set>
                                      <p:cBhvr>
                                        <p:cTn id="63" dur="1" fill="hold">
                                          <p:stCondLst>
                                            <p:cond delay="0"/>
                                          </p:stCondLst>
                                        </p:cTn>
                                        <p:tgtEl>
                                          <p:spTgt spid="83"/>
                                        </p:tgtEl>
                                        <p:attrNameLst>
                                          <p:attrName>style.visibility</p:attrName>
                                        </p:attrNameLst>
                                      </p:cBhvr>
                                      <p:to>
                                        <p:strVal val="hidden"/>
                                      </p:to>
                                    </p:set>
                                  </p:childTnLst>
                                </p:cTn>
                              </p:par>
                              <p:par>
                                <p:cTn id="64" presetID="1" presetClass="exit" presetSubtype="0" fill="hold" grpId="2" nodeType="withEffect">
                                  <p:stCondLst>
                                    <p:cond delay="0"/>
                                  </p:stCondLst>
                                  <p:childTnLst>
                                    <p:set>
                                      <p:cBhvr>
                                        <p:cTn id="65" dur="1" fill="hold">
                                          <p:stCondLst>
                                            <p:cond delay="0"/>
                                          </p:stCondLst>
                                        </p:cTn>
                                        <p:tgtEl>
                                          <p:spTgt spid="84"/>
                                        </p:tgtEl>
                                        <p:attrNameLst>
                                          <p:attrName>style.visibility</p:attrName>
                                        </p:attrNameLst>
                                      </p:cBhvr>
                                      <p:to>
                                        <p:strVal val="hidden"/>
                                      </p:to>
                                    </p:set>
                                  </p:childTnLst>
                                </p:cTn>
                              </p:par>
                              <p:par>
                                <p:cTn id="66" presetID="1" presetClass="exit" presetSubtype="0" fill="hold" grpId="2" nodeType="withEffect">
                                  <p:stCondLst>
                                    <p:cond delay="0"/>
                                  </p:stCondLst>
                                  <p:childTnLst>
                                    <p:set>
                                      <p:cBhvr>
                                        <p:cTn id="67" dur="1" fill="hold">
                                          <p:stCondLst>
                                            <p:cond delay="0"/>
                                          </p:stCondLst>
                                        </p:cTn>
                                        <p:tgtEl>
                                          <p:spTgt spid="85"/>
                                        </p:tgtEl>
                                        <p:attrNameLst>
                                          <p:attrName>style.visibility</p:attrName>
                                        </p:attrNameLst>
                                      </p:cBhvr>
                                      <p:to>
                                        <p:strVal val="hidden"/>
                                      </p:to>
                                    </p:set>
                                  </p:childTnLst>
                                </p:cTn>
                              </p:par>
                              <p:par>
                                <p:cTn id="68" presetID="1" presetClass="exit" presetSubtype="0" fill="hold" grpId="2" nodeType="withEffect">
                                  <p:stCondLst>
                                    <p:cond delay="0"/>
                                  </p:stCondLst>
                                  <p:childTnLst>
                                    <p:set>
                                      <p:cBhvr>
                                        <p:cTn id="69" dur="1" fill="hold">
                                          <p:stCondLst>
                                            <p:cond delay="0"/>
                                          </p:stCondLst>
                                        </p:cTn>
                                        <p:tgtEl>
                                          <p:spTgt spid="86"/>
                                        </p:tgtEl>
                                        <p:attrNameLst>
                                          <p:attrName>style.visibility</p:attrName>
                                        </p:attrNameLst>
                                      </p:cBhvr>
                                      <p:to>
                                        <p:strVal val="hidden"/>
                                      </p:to>
                                    </p:set>
                                  </p:childTnLst>
                                </p:cTn>
                              </p:par>
                              <p:par>
                                <p:cTn id="70" presetID="1" presetClass="exit" presetSubtype="0" fill="hold" grpId="2" nodeType="withEffect">
                                  <p:stCondLst>
                                    <p:cond delay="0"/>
                                  </p:stCondLst>
                                  <p:childTnLst>
                                    <p:set>
                                      <p:cBhvr>
                                        <p:cTn id="71" dur="1" fill="hold">
                                          <p:stCondLst>
                                            <p:cond delay="0"/>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5"/>
                  </p:tgtEl>
                </p:cond>
              </p:nextCondLst>
            </p:seq>
            <p:seq concurrent="1" nextAc="seek">
              <p:cTn id="72" restart="whenNotActive" fill="hold" evtFilter="cancelBubble" nodeType="interactiveSeq">
                <p:stCondLst>
                  <p:cond evt="onClick" delay="0">
                    <p:tgtEl>
                      <p:spTgt spid="86"/>
                    </p:tgtEl>
                  </p:cond>
                </p:stCondLst>
                <p:endSync evt="end" delay="0">
                  <p:rtn val="all"/>
                </p:endSync>
                <p:childTnLst>
                  <p:par>
                    <p:cTn id="73" fill="hold">
                      <p:stCondLst>
                        <p:cond delay="0"/>
                      </p:stCondLst>
                      <p:childTnLst>
                        <p:par>
                          <p:cTn id="74" fill="hold">
                            <p:stCondLst>
                              <p:cond delay="0"/>
                            </p:stCondLst>
                            <p:childTnLst>
                              <p:par>
                                <p:cTn id="75" presetID="1" presetClass="exit" presetSubtype="0" fill="hold" grpId="3" nodeType="clickEffect">
                                  <p:stCondLst>
                                    <p:cond delay="0"/>
                                  </p:stCondLst>
                                  <p:childTnLst>
                                    <p:set>
                                      <p:cBhvr>
                                        <p:cTn id="76" dur="1" fill="hold">
                                          <p:stCondLst>
                                            <p:cond delay="0"/>
                                          </p:stCondLst>
                                        </p:cTn>
                                        <p:tgtEl>
                                          <p:spTgt spid="78"/>
                                        </p:tgtEl>
                                        <p:attrNameLst>
                                          <p:attrName>style.visibility</p:attrName>
                                        </p:attrNameLst>
                                      </p:cBhvr>
                                      <p:to>
                                        <p:strVal val="hidden"/>
                                      </p:to>
                                    </p:set>
                                  </p:childTnLst>
                                </p:cTn>
                              </p:par>
                              <p:par>
                                <p:cTn id="77" presetID="1" presetClass="exit" presetSubtype="0" fill="hold" grpId="3" nodeType="withEffect">
                                  <p:stCondLst>
                                    <p:cond delay="0"/>
                                  </p:stCondLst>
                                  <p:childTnLst>
                                    <p:set>
                                      <p:cBhvr>
                                        <p:cTn id="78" dur="1" fill="hold">
                                          <p:stCondLst>
                                            <p:cond delay="0"/>
                                          </p:stCondLst>
                                        </p:cTn>
                                        <p:tgtEl>
                                          <p:spTgt spid="79"/>
                                        </p:tgtEl>
                                        <p:attrNameLst>
                                          <p:attrName>style.visibility</p:attrName>
                                        </p:attrNameLst>
                                      </p:cBhvr>
                                      <p:to>
                                        <p:strVal val="hidden"/>
                                      </p:to>
                                    </p:set>
                                  </p:childTnLst>
                                </p:cTn>
                              </p:par>
                              <p:par>
                                <p:cTn id="79" presetID="1" presetClass="exit" presetSubtype="0" fill="hold" grpId="3" nodeType="withEffect">
                                  <p:stCondLst>
                                    <p:cond delay="0"/>
                                  </p:stCondLst>
                                  <p:childTnLst>
                                    <p:set>
                                      <p:cBhvr>
                                        <p:cTn id="80" dur="1" fill="hold">
                                          <p:stCondLst>
                                            <p:cond delay="0"/>
                                          </p:stCondLst>
                                        </p:cTn>
                                        <p:tgtEl>
                                          <p:spTgt spid="80"/>
                                        </p:tgtEl>
                                        <p:attrNameLst>
                                          <p:attrName>style.visibility</p:attrName>
                                        </p:attrNameLst>
                                      </p:cBhvr>
                                      <p:to>
                                        <p:strVal val="hidden"/>
                                      </p:to>
                                    </p:set>
                                  </p:childTnLst>
                                </p:cTn>
                              </p:par>
                              <p:par>
                                <p:cTn id="81" presetID="1" presetClass="exit" presetSubtype="0" fill="hold" grpId="3" nodeType="withEffect">
                                  <p:stCondLst>
                                    <p:cond delay="0"/>
                                  </p:stCondLst>
                                  <p:childTnLst>
                                    <p:set>
                                      <p:cBhvr>
                                        <p:cTn id="82" dur="1" fill="hold">
                                          <p:stCondLst>
                                            <p:cond delay="0"/>
                                          </p:stCondLst>
                                        </p:cTn>
                                        <p:tgtEl>
                                          <p:spTgt spid="81"/>
                                        </p:tgtEl>
                                        <p:attrNameLst>
                                          <p:attrName>style.visibility</p:attrName>
                                        </p:attrNameLst>
                                      </p:cBhvr>
                                      <p:to>
                                        <p:strVal val="hidden"/>
                                      </p:to>
                                    </p:set>
                                  </p:childTnLst>
                                </p:cTn>
                              </p:par>
                              <p:par>
                                <p:cTn id="83" presetID="1" presetClass="exit" presetSubtype="0" fill="hold" grpId="3" nodeType="withEffect">
                                  <p:stCondLst>
                                    <p:cond delay="0"/>
                                  </p:stCondLst>
                                  <p:childTnLst>
                                    <p:set>
                                      <p:cBhvr>
                                        <p:cTn id="84" dur="1" fill="hold">
                                          <p:stCondLst>
                                            <p:cond delay="0"/>
                                          </p:stCondLst>
                                        </p:cTn>
                                        <p:tgtEl>
                                          <p:spTgt spid="83"/>
                                        </p:tgtEl>
                                        <p:attrNameLst>
                                          <p:attrName>style.visibility</p:attrName>
                                        </p:attrNameLst>
                                      </p:cBhvr>
                                      <p:to>
                                        <p:strVal val="hidden"/>
                                      </p:to>
                                    </p:set>
                                  </p:childTnLst>
                                </p:cTn>
                              </p:par>
                              <p:par>
                                <p:cTn id="85" presetID="1" presetClass="exit" presetSubtype="0" fill="hold" grpId="3" nodeType="withEffect">
                                  <p:stCondLst>
                                    <p:cond delay="0"/>
                                  </p:stCondLst>
                                  <p:childTnLst>
                                    <p:set>
                                      <p:cBhvr>
                                        <p:cTn id="86" dur="1" fill="hold">
                                          <p:stCondLst>
                                            <p:cond delay="0"/>
                                          </p:stCondLst>
                                        </p:cTn>
                                        <p:tgtEl>
                                          <p:spTgt spid="84"/>
                                        </p:tgtEl>
                                        <p:attrNameLst>
                                          <p:attrName>style.visibility</p:attrName>
                                        </p:attrNameLst>
                                      </p:cBhvr>
                                      <p:to>
                                        <p:strVal val="hidden"/>
                                      </p:to>
                                    </p:set>
                                  </p:childTnLst>
                                </p:cTn>
                              </p:par>
                              <p:par>
                                <p:cTn id="87" presetID="1" presetClass="exit" presetSubtype="0" fill="hold" grpId="3" nodeType="withEffect">
                                  <p:stCondLst>
                                    <p:cond delay="0"/>
                                  </p:stCondLst>
                                  <p:childTnLst>
                                    <p:set>
                                      <p:cBhvr>
                                        <p:cTn id="88" dur="1" fill="hold">
                                          <p:stCondLst>
                                            <p:cond delay="0"/>
                                          </p:stCondLst>
                                        </p:cTn>
                                        <p:tgtEl>
                                          <p:spTgt spid="85"/>
                                        </p:tgtEl>
                                        <p:attrNameLst>
                                          <p:attrName>style.visibility</p:attrName>
                                        </p:attrNameLst>
                                      </p:cBhvr>
                                      <p:to>
                                        <p:strVal val="hidden"/>
                                      </p:to>
                                    </p:set>
                                  </p:childTnLst>
                                </p:cTn>
                              </p:par>
                              <p:par>
                                <p:cTn id="89" presetID="1" presetClass="exit" presetSubtype="0" fill="hold" grpId="3" nodeType="withEffect">
                                  <p:stCondLst>
                                    <p:cond delay="0"/>
                                  </p:stCondLst>
                                  <p:childTnLst>
                                    <p:set>
                                      <p:cBhvr>
                                        <p:cTn id="90" dur="1" fill="hold">
                                          <p:stCondLst>
                                            <p:cond delay="0"/>
                                          </p:stCondLst>
                                        </p:cTn>
                                        <p:tgtEl>
                                          <p:spTgt spid="86"/>
                                        </p:tgtEl>
                                        <p:attrNameLst>
                                          <p:attrName>style.visibility</p:attrName>
                                        </p:attrNameLst>
                                      </p:cBhvr>
                                      <p:to>
                                        <p:strVal val="hidden"/>
                                      </p:to>
                                    </p:set>
                                  </p:childTnLst>
                                </p:cTn>
                              </p:par>
                              <p:par>
                                <p:cTn id="91" presetID="1" presetClass="exit" presetSubtype="0" fill="hold" grpId="3" nodeType="withEffect">
                                  <p:stCondLst>
                                    <p:cond delay="0"/>
                                  </p:stCondLst>
                                  <p:childTnLst>
                                    <p:set>
                                      <p:cBhvr>
                                        <p:cTn id="92" dur="1" fill="hold">
                                          <p:stCondLst>
                                            <p:cond delay="0"/>
                                          </p:stCondLst>
                                        </p:cTn>
                                        <p:tgtEl>
                                          <p:spTgt spid="82"/>
                                        </p:tgtEl>
                                        <p:attrNameLst>
                                          <p:attrName>style.visibility</p:attrName>
                                        </p:attrNameLst>
                                      </p:cBhvr>
                                      <p:to>
                                        <p:strVal val="hidden"/>
                                      </p:to>
                                    </p:set>
                                  </p:childTnLst>
                                </p:cTn>
                              </p:par>
                            </p:childTnLst>
                          </p:cTn>
                        </p:par>
                      </p:childTnLst>
                    </p:cTn>
                  </p:par>
                </p:childTnLst>
              </p:cTn>
              <p:nextCondLst>
                <p:cond evt="onClick" delay="0">
                  <p:tgtEl>
                    <p:spTgt spid="86"/>
                  </p:tgtEl>
                </p:cond>
              </p:nextCondLst>
            </p:seq>
            <p:seq concurrent="1" nextAc="seek">
              <p:cTn id="93" restart="whenNotActive" fill="hold" evtFilter="cancelBubble" nodeType="interactiveSeq">
                <p:stCondLst>
                  <p:cond evt="onClick" delay="0">
                    <p:tgtEl>
                      <p:spTgt spid="19"/>
                    </p:tgtEl>
                  </p:cond>
                </p:stCondLst>
                <p:endSync evt="end" delay="0">
                  <p:rtn val="all"/>
                </p:endSync>
                <p:childTnLst>
                  <p:par>
                    <p:cTn id="94" fill="hold">
                      <p:stCondLst>
                        <p:cond delay="0"/>
                      </p:stCondLst>
                      <p:childTnLst>
                        <p:par>
                          <p:cTn id="95" fill="hold">
                            <p:stCondLst>
                              <p:cond delay="0"/>
                            </p:stCondLst>
                            <p:childTnLst>
                              <p:par>
                                <p:cTn id="96" presetID="1" presetClass="entr" presetSubtype="0" fill="hold" grpId="0" nodeType="clickEffect">
                                  <p:stCondLst>
                                    <p:cond delay="0"/>
                                  </p:stCondLst>
                                  <p:childTnLst>
                                    <p:set>
                                      <p:cBhvr>
                                        <p:cTn id="97" dur="1" fill="hold">
                                          <p:stCondLst>
                                            <p:cond delay="0"/>
                                          </p:stCondLst>
                                        </p:cTn>
                                        <p:tgtEl>
                                          <p:spTgt spid="87"/>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88"/>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89"/>
                                        </p:tgtEl>
                                        <p:attrNameLst>
                                          <p:attrName>style.visibility</p:attrName>
                                        </p:attrNameLst>
                                      </p:cBhvr>
                                      <p:to>
                                        <p:strVal val="visible"/>
                                      </p:to>
                                    </p:set>
                                  </p:childTnLst>
                                </p:cTn>
                              </p:par>
                              <p:par>
                                <p:cTn id="102" presetID="1" presetClass="entr" presetSubtype="0" fill="hold" grpId="0" nodeType="withEffect">
                                  <p:stCondLst>
                                    <p:cond delay="0"/>
                                  </p:stCondLst>
                                  <p:childTnLst>
                                    <p:set>
                                      <p:cBhvr>
                                        <p:cTn id="103" dur="1" fill="hold">
                                          <p:stCondLst>
                                            <p:cond delay="0"/>
                                          </p:stCondLst>
                                        </p:cTn>
                                        <p:tgtEl>
                                          <p:spTgt spid="90"/>
                                        </p:tgtEl>
                                        <p:attrNameLst>
                                          <p:attrName>style.visibility</p:attrName>
                                        </p:attrNameLst>
                                      </p:cBhvr>
                                      <p:to>
                                        <p:strVal val="visible"/>
                                      </p:to>
                                    </p:set>
                                  </p:childTnLst>
                                </p:cTn>
                              </p:par>
                              <p:par>
                                <p:cTn id="104" presetID="1" presetClass="entr" presetSubtype="0" fill="hold" grpId="0" nodeType="withEffect">
                                  <p:stCondLst>
                                    <p:cond delay="0"/>
                                  </p:stCondLst>
                                  <p:childTnLst>
                                    <p:set>
                                      <p:cBhvr>
                                        <p:cTn id="105" dur="1" fill="hold">
                                          <p:stCondLst>
                                            <p:cond delay="0"/>
                                          </p:stCondLst>
                                        </p:cTn>
                                        <p:tgtEl>
                                          <p:spTgt spid="92"/>
                                        </p:tgtEl>
                                        <p:attrNameLst>
                                          <p:attrName>style.visibility</p:attrName>
                                        </p:attrNameLst>
                                      </p:cBhvr>
                                      <p:to>
                                        <p:strVal val="visible"/>
                                      </p:to>
                                    </p:set>
                                  </p:childTnLst>
                                </p:cTn>
                              </p:par>
                              <p:par>
                                <p:cTn id="106" presetID="1" presetClass="entr" presetSubtype="0" fill="hold" grpId="0" nodeType="withEffect">
                                  <p:stCondLst>
                                    <p:cond delay="0"/>
                                  </p:stCondLst>
                                  <p:childTnLst>
                                    <p:set>
                                      <p:cBhvr>
                                        <p:cTn id="107" dur="1" fill="hold">
                                          <p:stCondLst>
                                            <p:cond delay="0"/>
                                          </p:stCondLst>
                                        </p:cTn>
                                        <p:tgtEl>
                                          <p:spTgt spid="93"/>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94"/>
                                        </p:tgtEl>
                                        <p:attrNameLst>
                                          <p:attrName>style.visibility</p:attrName>
                                        </p:attrNameLst>
                                      </p:cBhvr>
                                      <p:to>
                                        <p:strVal val="visible"/>
                                      </p:to>
                                    </p:set>
                                  </p:childTnLst>
                                </p:cTn>
                              </p:par>
                              <p:par>
                                <p:cTn id="110" presetID="1" presetClass="entr" presetSubtype="0" fill="hold" grpId="0" nodeType="withEffect">
                                  <p:stCondLst>
                                    <p:cond delay="0"/>
                                  </p:stCondLst>
                                  <p:childTnLst>
                                    <p:set>
                                      <p:cBhvr>
                                        <p:cTn id="111" dur="1" fill="hold">
                                          <p:stCondLst>
                                            <p:cond delay="0"/>
                                          </p:stCondLst>
                                        </p:cTn>
                                        <p:tgtEl>
                                          <p:spTgt spid="95"/>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112" restart="whenNotActive" fill="hold" evtFilter="cancelBubble" nodeType="interactiveSeq">
                <p:stCondLst>
                  <p:cond evt="onClick" delay="0">
                    <p:tgtEl>
                      <p:spTgt spid="90"/>
                    </p:tgtEl>
                  </p:cond>
                </p:stCondLst>
                <p:endSync evt="end" delay="0">
                  <p:rtn val="all"/>
                </p:endSync>
                <p:childTnLst>
                  <p:par>
                    <p:cTn id="113" fill="hold">
                      <p:stCondLst>
                        <p:cond delay="0"/>
                      </p:stCondLst>
                      <p:childTnLst>
                        <p:par>
                          <p:cTn id="114" fill="hold">
                            <p:stCondLst>
                              <p:cond delay="0"/>
                            </p:stCondLst>
                            <p:childTnLst>
                              <p:par>
                                <p:cTn id="115" presetID="1" presetClass="entr" presetSubtype="0" fill="hold" grpId="0" nodeType="clickEffect">
                                  <p:stCondLst>
                                    <p:cond delay="0"/>
                                  </p:stCondLst>
                                  <p:childTnLst>
                                    <p:set>
                                      <p:cBhvr>
                                        <p:cTn id="116" dur="1" fill="hold">
                                          <p:stCondLst>
                                            <p:cond delay="0"/>
                                          </p:stCondLst>
                                        </p:cTn>
                                        <p:tgtEl>
                                          <p:spTgt spid="91"/>
                                        </p:tgtEl>
                                        <p:attrNameLst>
                                          <p:attrName>style.visibility</p:attrName>
                                        </p:attrNameLst>
                                      </p:cBhvr>
                                      <p:to>
                                        <p:strVal val="visible"/>
                                      </p:to>
                                    </p:set>
                                  </p:childTnLst>
                                </p:cTn>
                              </p:par>
                            </p:childTnLst>
                          </p:cTn>
                        </p:par>
                      </p:childTnLst>
                    </p:cTn>
                  </p:par>
                </p:childTnLst>
              </p:cTn>
              <p:nextCondLst>
                <p:cond evt="onClick" delay="0">
                  <p:tgtEl>
                    <p:spTgt spid="90"/>
                  </p:tgtEl>
                </p:cond>
              </p:nextCondLst>
            </p:seq>
            <p:seq concurrent="1" nextAc="seek">
              <p:cTn id="117" restart="whenNotActive" fill="hold" evtFilter="cancelBubble" nodeType="interactiveSeq">
                <p:stCondLst>
                  <p:cond evt="onClick" delay="0">
                    <p:tgtEl>
                      <p:spTgt spid="93"/>
                    </p:tgtEl>
                  </p:cond>
                </p:stCondLst>
                <p:endSync evt="end" delay="0">
                  <p:rtn val="all"/>
                </p:endSync>
                <p:childTnLst>
                  <p:par>
                    <p:cTn id="118" fill="hold">
                      <p:stCondLst>
                        <p:cond delay="0"/>
                      </p:stCondLst>
                      <p:childTnLst>
                        <p:par>
                          <p:cTn id="119" fill="hold">
                            <p:stCondLst>
                              <p:cond delay="0"/>
                            </p:stCondLst>
                            <p:childTnLst>
                              <p:par>
                                <p:cTn id="120" presetID="1" presetClass="entr" presetSubtype="0" fill="hold" grpId="0" nodeType="clickEffect">
                                  <p:stCondLst>
                                    <p:cond delay="0"/>
                                  </p:stCondLst>
                                  <p:childTnLst>
                                    <p:set>
                                      <p:cBhvr>
                                        <p:cTn id="121" dur="1" fill="hold">
                                          <p:stCondLst>
                                            <p:cond delay="0"/>
                                          </p:stCondLst>
                                        </p:cTn>
                                        <p:tgtEl>
                                          <p:spTgt spid="40"/>
                                        </p:tgtEl>
                                        <p:attrNameLst>
                                          <p:attrName>style.visibility</p:attrName>
                                        </p:attrNameLst>
                                      </p:cBhvr>
                                      <p:to>
                                        <p:strVal val="visible"/>
                                      </p:to>
                                    </p:set>
                                  </p:childTnLst>
                                </p:cTn>
                              </p:par>
                              <p:par>
                                <p:cTn id="122" presetID="1" presetClass="exit" presetSubtype="0" fill="hold" grpId="1" nodeType="withEffect">
                                  <p:stCondLst>
                                    <p:cond delay="0"/>
                                  </p:stCondLst>
                                  <p:childTnLst>
                                    <p:set>
                                      <p:cBhvr>
                                        <p:cTn id="123" dur="1" fill="hold">
                                          <p:stCondLst>
                                            <p:cond delay="0"/>
                                          </p:stCondLst>
                                        </p:cTn>
                                        <p:tgtEl>
                                          <p:spTgt spid="87"/>
                                        </p:tgtEl>
                                        <p:attrNameLst>
                                          <p:attrName>style.visibility</p:attrName>
                                        </p:attrNameLst>
                                      </p:cBhvr>
                                      <p:to>
                                        <p:strVal val="hidden"/>
                                      </p:to>
                                    </p:set>
                                  </p:childTnLst>
                                </p:cTn>
                              </p:par>
                              <p:par>
                                <p:cTn id="124" presetID="1" presetClass="exit" presetSubtype="0" fill="hold" grpId="1" nodeType="withEffect">
                                  <p:stCondLst>
                                    <p:cond delay="0"/>
                                  </p:stCondLst>
                                  <p:childTnLst>
                                    <p:set>
                                      <p:cBhvr>
                                        <p:cTn id="125" dur="1" fill="hold">
                                          <p:stCondLst>
                                            <p:cond delay="0"/>
                                          </p:stCondLst>
                                        </p:cTn>
                                        <p:tgtEl>
                                          <p:spTgt spid="88"/>
                                        </p:tgtEl>
                                        <p:attrNameLst>
                                          <p:attrName>style.visibility</p:attrName>
                                        </p:attrNameLst>
                                      </p:cBhvr>
                                      <p:to>
                                        <p:strVal val="hidden"/>
                                      </p:to>
                                    </p:set>
                                  </p:childTnLst>
                                </p:cTn>
                              </p:par>
                              <p:par>
                                <p:cTn id="126" presetID="1" presetClass="exit" presetSubtype="0" fill="hold" grpId="1" nodeType="withEffect">
                                  <p:stCondLst>
                                    <p:cond delay="0"/>
                                  </p:stCondLst>
                                  <p:childTnLst>
                                    <p:set>
                                      <p:cBhvr>
                                        <p:cTn id="127" dur="1" fill="hold">
                                          <p:stCondLst>
                                            <p:cond delay="0"/>
                                          </p:stCondLst>
                                        </p:cTn>
                                        <p:tgtEl>
                                          <p:spTgt spid="89"/>
                                        </p:tgtEl>
                                        <p:attrNameLst>
                                          <p:attrName>style.visibility</p:attrName>
                                        </p:attrNameLst>
                                      </p:cBhvr>
                                      <p:to>
                                        <p:strVal val="hidden"/>
                                      </p:to>
                                    </p:set>
                                  </p:childTnLst>
                                </p:cTn>
                              </p:par>
                              <p:par>
                                <p:cTn id="128" presetID="1" presetClass="exit" presetSubtype="0" fill="hold" grpId="1" nodeType="withEffect">
                                  <p:stCondLst>
                                    <p:cond delay="0"/>
                                  </p:stCondLst>
                                  <p:childTnLst>
                                    <p:set>
                                      <p:cBhvr>
                                        <p:cTn id="129" dur="1" fill="hold">
                                          <p:stCondLst>
                                            <p:cond delay="0"/>
                                          </p:stCondLst>
                                        </p:cTn>
                                        <p:tgtEl>
                                          <p:spTgt spid="90"/>
                                        </p:tgtEl>
                                        <p:attrNameLst>
                                          <p:attrName>style.visibility</p:attrName>
                                        </p:attrNameLst>
                                      </p:cBhvr>
                                      <p:to>
                                        <p:strVal val="hidden"/>
                                      </p:to>
                                    </p:set>
                                  </p:childTnLst>
                                </p:cTn>
                              </p:par>
                              <p:par>
                                <p:cTn id="130" presetID="1" presetClass="exit" presetSubtype="0" fill="hold" grpId="1" nodeType="withEffect">
                                  <p:stCondLst>
                                    <p:cond delay="0"/>
                                  </p:stCondLst>
                                  <p:childTnLst>
                                    <p:set>
                                      <p:cBhvr>
                                        <p:cTn id="131" dur="1" fill="hold">
                                          <p:stCondLst>
                                            <p:cond delay="0"/>
                                          </p:stCondLst>
                                        </p:cTn>
                                        <p:tgtEl>
                                          <p:spTgt spid="92"/>
                                        </p:tgtEl>
                                        <p:attrNameLst>
                                          <p:attrName>style.visibility</p:attrName>
                                        </p:attrNameLst>
                                      </p:cBhvr>
                                      <p:to>
                                        <p:strVal val="hidden"/>
                                      </p:to>
                                    </p:set>
                                  </p:childTnLst>
                                </p:cTn>
                              </p:par>
                              <p:par>
                                <p:cTn id="132" presetID="1" presetClass="exit" presetSubtype="0" fill="hold" grpId="1" nodeType="withEffect">
                                  <p:stCondLst>
                                    <p:cond delay="0"/>
                                  </p:stCondLst>
                                  <p:childTnLst>
                                    <p:set>
                                      <p:cBhvr>
                                        <p:cTn id="133" dur="1" fill="hold">
                                          <p:stCondLst>
                                            <p:cond delay="0"/>
                                          </p:stCondLst>
                                        </p:cTn>
                                        <p:tgtEl>
                                          <p:spTgt spid="93"/>
                                        </p:tgtEl>
                                        <p:attrNameLst>
                                          <p:attrName>style.visibility</p:attrName>
                                        </p:attrNameLst>
                                      </p:cBhvr>
                                      <p:to>
                                        <p:strVal val="hidden"/>
                                      </p:to>
                                    </p:set>
                                  </p:childTnLst>
                                </p:cTn>
                              </p:par>
                              <p:par>
                                <p:cTn id="134" presetID="1" presetClass="exit" presetSubtype="0" fill="hold" grpId="1" nodeType="withEffect">
                                  <p:stCondLst>
                                    <p:cond delay="0"/>
                                  </p:stCondLst>
                                  <p:childTnLst>
                                    <p:set>
                                      <p:cBhvr>
                                        <p:cTn id="135" dur="1" fill="hold">
                                          <p:stCondLst>
                                            <p:cond delay="0"/>
                                          </p:stCondLst>
                                        </p:cTn>
                                        <p:tgtEl>
                                          <p:spTgt spid="94"/>
                                        </p:tgtEl>
                                        <p:attrNameLst>
                                          <p:attrName>style.visibility</p:attrName>
                                        </p:attrNameLst>
                                      </p:cBhvr>
                                      <p:to>
                                        <p:strVal val="hidden"/>
                                      </p:to>
                                    </p:set>
                                  </p:childTnLst>
                                </p:cTn>
                              </p:par>
                              <p:par>
                                <p:cTn id="136" presetID="1" presetClass="exit" presetSubtype="0" fill="hold" grpId="1" nodeType="withEffect">
                                  <p:stCondLst>
                                    <p:cond delay="0"/>
                                  </p:stCondLst>
                                  <p:childTnLst>
                                    <p:set>
                                      <p:cBhvr>
                                        <p:cTn id="137" dur="1" fill="hold">
                                          <p:stCondLst>
                                            <p:cond delay="0"/>
                                          </p:stCondLst>
                                        </p:cTn>
                                        <p:tgtEl>
                                          <p:spTgt spid="95"/>
                                        </p:tgtEl>
                                        <p:attrNameLst>
                                          <p:attrName>style.visibility</p:attrName>
                                        </p:attrNameLst>
                                      </p:cBhvr>
                                      <p:to>
                                        <p:strVal val="hidden"/>
                                      </p:to>
                                    </p:set>
                                  </p:childTnLst>
                                </p:cTn>
                              </p:par>
                              <p:par>
                                <p:cTn id="138" presetID="1" presetClass="exit" presetSubtype="0" fill="hold" grpId="1" nodeType="withEffect">
                                  <p:stCondLst>
                                    <p:cond delay="0"/>
                                  </p:stCondLst>
                                  <p:childTnLst>
                                    <p:set>
                                      <p:cBhvr>
                                        <p:cTn id="139" dur="1" fill="hold">
                                          <p:stCondLst>
                                            <p:cond delay="0"/>
                                          </p:stCondLst>
                                        </p:cTn>
                                        <p:tgtEl>
                                          <p:spTgt spid="91"/>
                                        </p:tgtEl>
                                        <p:attrNameLst>
                                          <p:attrName>style.visibility</p:attrName>
                                        </p:attrNameLst>
                                      </p:cBhvr>
                                      <p:to>
                                        <p:strVal val="hidden"/>
                                      </p:to>
                                    </p:set>
                                  </p:childTnLst>
                                </p:cTn>
                              </p:par>
                            </p:childTnLst>
                          </p:cTn>
                        </p:par>
                      </p:childTnLst>
                    </p:cTn>
                  </p:par>
                </p:childTnLst>
              </p:cTn>
              <p:nextCondLst>
                <p:cond evt="onClick" delay="0">
                  <p:tgtEl>
                    <p:spTgt spid="93"/>
                  </p:tgtEl>
                </p:cond>
              </p:nextCondLst>
            </p:seq>
            <p:seq concurrent="1" nextAc="seek">
              <p:cTn id="140" restart="whenNotActive" fill="hold" evtFilter="cancelBubble" nodeType="interactiveSeq">
                <p:stCondLst>
                  <p:cond evt="onClick" delay="0">
                    <p:tgtEl>
                      <p:spTgt spid="94"/>
                    </p:tgtEl>
                  </p:cond>
                </p:stCondLst>
                <p:endSync evt="end" delay="0">
                  <p:rtn val="all"/>
                </p:endSync>
                <p:childTnLst>
                  <p:par>
                    <p:cTn id="141" fill="hold">
                      <p:stCondLst>
                        <p:cond delay="0"/>
                      </p:stCondLst>
                      <p:childTnLst>
                        <p:par>
                          <p:cTn id="142" fill="hold">
                            <p:stCondLst>
                              <p:cond delay="0"/>
                            </p:stCondLst>
                            <p:childTnLst>
                              <p:par>
                                <p:cTn id="143" presetID="1" presetClass="entr" presetSubtype="0" fill="hold" grpId="0" nodeType="clickEffect">
                                  <p:stCondLst>
                                    <p:cond delay="0"/>
                                  </p:stCondLst>
                                  <p:childTnLst>
                                    <p:set>
                                      <p:cBhvr>
                                        <p:cTn id="144" dur="1" fill="hold">
                                          <p:stCondLst>
                                            <p:cond delay="0"/>
                                          </p:stCondLst>
                                        </p:cTn>
                                        <p:tgtEl>
                                          <p:spTgt spid="41"/>
                                        </p:tgtEl>
                                        <p:attrNameLst>
                                          <p:attrName>style.visibility</p:attrName>
                                        </p:attrNameLst>
                                      </p:cBhvr>
                                      <p:to>
                                        <p:strVal val="visible"/>
                                      </p:to>
                                    </p:set>
                                  </p:childTnLst>
                                </p:cTn>
                              </p:par>
                              <p:par>
                                <p:cTn id="145" presetID="1" presetClass="exit" presetSubtype="0" fill="hold" grpId="2" nodeType="withEffect">
                                  <p:stCondLst>
                                    <p:cond delay="0"/>
                                  </p:stCondLst>
                                  <p:childTnLst>
                                    <p:set>
                                      <p:cBhvr>
                                        <p:cTn id="146" dur="1" fill="hold">
                                          <p:stCondLst>
                                            <p:cond delay="0"/>
                                          </p:stCondLst>
                                        </p:cTn>
                                        <p:tgtEl>
                                          <p:spTgt spid="87"/>
                                        </p:tgtEl>
                                        <p:attrNameLst>
                                          <p:attrName>style.visibility</p:attrName>
                                        </p:attrNameLst>
                                      </p:cBhvr>
                                      <p:to>
                                        <p:strVal val="hidden"/>
                                      </p:to>
                                    </p:set>
                                  </p:childTnLst>
                                </p:cTn>
                              </p:par>
                              <p:par>
                                <p:cTn id="147" presetID="1" presetClass="exit" presetSubtype="0" fill="hold" grpId="2" nodeType="withEffect">
                                  <p:stCondLst>
                                    <p:cond delay="0"/>
                                  </p:stCondLst>
                                  <p:childTnLst>
                                    <p:set>
                                      <p:cBhvr>
                                        <p:cTn id="148" dur="1" fill="hold">
                                          <p:stCondLst>
                                            <p:cond delay="0"/>
                                          </p:stCondLst>
                                        </p:cTn>
                                        <p:tgtEl>
                                          <p:spTgt spid="88"/>
                                        </p:tgtEl>
                                        <p:attrNameLst>
                                          <p:attrName>style.visibility</p:attrName>
                                        </p:attrNameLst>
                                      </p:cBhvr>
                                      <p:to>
                                        <p:strVal val="hidden"/>
                                      </p:to>
                                    </p:set>
                                  </p:childTnLst>
                                </p:cTn>
                              </p:par>
                              <p:par>
                                <p:cTn id="149" presetID="1" presetClass="exit" presetSubtype="0" fill="hold" grpId="2" nodeType="withEffect">
                                  <p:stCondLst>
                                    <p:cond delay="0"/>
                                  </p:stCondLst>
                                  <p:childTnLst>
                                    <p:set>
                                      <p:cBhvr>
                                        <p:cTn id="150" dur="1" fill="hold">
                                          <p:stCondLst>
                                            <p:cond delay="0"/>
                                          </p:stCondLst>
                                        </p:cTn>
                                        <p:tgtEl>
                                          <p:spTgt spid="89"/>
                                        </p:tgtEl>
                                        <p:attrNameLst>
                                          <p:attrName>style.visibility</p:attrName>
                                        </p:attrNameLst>
                                      </p:cBhvr>
                                      <p:to>
                                        <p:strVal val="hidden"/>
                                      </p:to>
                                    </p:set>
                                  </p:childTnLst>
                                </p:cTn>
                              </p:par>
                              <p:par>
                                <p:cTn id="151" presetID="1" presetClass="exit" presetSubtype="0" fill="hold" grpId="2" nodeType="withEffect">
                                  <p:stCondLst>
                                    <p:cond delay="0"/>
                                  </p:stCondLst>
                                  <p:childTnLst>
                                    <p:set>
                                      <p:cBhvr>
                                        <p:cTn id="152" dur="1" fill="hold">
                                          <p:stCondLst>
                                            <p:cond delay="0"/>
                                          </p:stCondLst>
                                        </p:cTn>
                                        <p:tgtEl>
                                          <p:spTgt spid="90"/>
                                        </p:tgtEl>
                                        <p:attrNameLst>
                                          <p:attrName>style.visibility</p:attrName>
                                        </p:attrNameLst>
                                      </p:cBhvr>
                                      <p:to>
                                        <p:strVal val="hidden"/>
                                      </p:to>
                                    </p:set>
                                  </p:childTnLst>
                                </p:cTn>
                              </p:par>
                              <p:par>
                                <p:cTn id="153" presetID="1" presetClass="exit" presetSubtype="0" fill="hold" grpId="2" nodeType="withEffect">
                                  <p:stCondLst>
                                    <p:cond delay="0"/>
                                  </p:stCondLst>
                                  <p:childTnLst>
                                    <p:set>
                                      <p:cBhvr>
                                        <p:cTn id="154" dur="1" fill="hold">
                                          <p:stCondLst>
                                            <p:cond delay="0"/>
                                          </p:stCondLst>
                                        </p:cTn>
                                        <p:tgtEl>
                                          <p:spTgt spid="92"/>
                                        </p:tgtEl>
                                        <p:attrNameLst>
                                          <p:attrName>style.visibility</p:attrName>
                                        </p:attrNameLst>
                                      </p:cBhvr>
                                      <p:to>
                                        <p:strVal val="hidden"/>
                                      </p:to>
                                    </p:set>
                                  </p:childTnLst>
                                </p:cTn>
                              </p:par>
                              <p:par>
                                <p:cTn id="155" presetID="1" presetClass="exit" presetSubtype="0" fill="hold" grpId="2" nodeType="withEffect">
                                  <p:stCondLst>
                                    <p:cond delay="0"/>
                                  </p:stCondLst>
                                  <p:childTnLst>
                                    <p:set>
                                      <p:cBhvr>
                                        <p:cTn id="156" dur="1" fill="hold">
                                          <p:stCondLst>
                                            <p:cond delay="0"/>
                                          </p:stCondLst>
                                        </p:cTn>
                                        <p:tgtEl>
                                          <p:spTgt spid="93"/>
                                        </p:tgtEl>
                                        <p:attrNameLst>
                                          <p:attrName>style.visibility</p:attrName>
                                        </p:attrNameLst>
                                      </p:cBhvr>
                                      <p:to>
                                        <p:strVal val="hidden"/>
                                      </p:to>
                                    </p:set>
                                  </p:childTnLst>
                                </p:cTn>
                              </p:par>
                              <p:par>
                                <p:cTn id="157" presetID="1" presetClass="exit" presetSubtype="0" fill="hold" grpId="2" nodeType="withEffect">
                                  <p:stCondLst>
                                    <p:cond delay="0"/>
                                  </p:stCondLst>
                                  <p:childTnLst>
                                    <p:set>
                                      <p:cBhvr>
                                        <p:cTn id="158" dur="1" fill="hold">
                                          <p:stCondLst>
                                            <p:cond delay="0"/>
                                          </p:stCondLst>
                                        </p:cTn>
                                        <p:tgtEl>
                                          <p:spTgt spid="94"/>
                                        </p:tgtEl>
                                        <p:attrNameLst>
                                          <p:attrName>style.visibility</p:attrName>
                                        </p:attrNameLst>
                                      </p:cBhvr>
                                      <p:to>
                                        <p:strVal val="hidden"/>
                                      </p:to>
                                    </p:set>
                                  </p:childTnLst>
                                </p:cTn>
                              </p:par>
                              <p:par>
                                <p:cTn id="159" presetID="1" presetClass="exit" presetSubtype="0" fill="hold" grpId="2" nodeType="withEffect">
                                  <p:stCondLst>
                                    <p:cond delay="0"/>
                                  </p:stCondLst>
                                  <p:childTnLst>
                                    <p:set>
                                      <p:cBhvr>
                                        <p:cTn id="160" dur="1" fill="hold">
                                          <p:stCondLst>
                                            <p:cond delay="0"/>
                                          </p:stCondLst>
                                        </p:cTn>
                                        <p:tgtEl>
                                          <p:spTgt spid="95"/>
                                        </p:tgtEl>
                                        <p:attrNameLst>
                                          <p:attrName>style.visibility</p:attrName>
                                        </p:attrNameLst>
                                      </p:cBhvr>
                                      <p:to>
                                        <p:strVal val="hidden"/>
                                      </p:to>
                                    </p:set>
                                  </p:childTnLst>
                                </p:cTn>
                              </p:par>
                              <p:par>
                                <p:cTn id="161" presetID="1" presetClass="exit" presetSubtype="0" fill="hold" grpId="2" nodeType="withEffect">
                                  <p:stCondLst>
                                    <p:cond delay="0"/>
                                  </p:stCondLst>
                                  <p:childTnLst>
                                    <p:set>
                                      <p:cBhvr>
                                        <p:cTn id="162" dur="1" fill="hold">
                                          <p:stCondLst>
                                            <p:cond delay="0"/>
                                          </p:stCondLst>
                                        </p:cTn>
                                        <p:tgtEl>
                                          <p:spTgt spid="91"/>
                                        </p:tgtEl>
                                        <p:attrNameLst>
                                          <p:attrName>style.visibility</p:attrName>
                                        </p:attrNameLst>
                                      </p:cBhvr>
                                      <p:to>
                                        <p:strVal val="hidden"/>
                                      </p:to>
                                    </p:set>
                                  </p:childTnLst>
                                </p:cTn>
                              </p:par>
                            </p:childTnLst>
                          </p:cTn>
                        </p:par>
                      </p:childTnLst>
                    </p:cTn>
                  </p:par>
                </p:childTnLst>
              </p:cTn>
              <p:nextCondLst>
                <p:cond evt="onClick" delay="0">
                  <p:tgtEl>
                    <p:spTgt spid="94"/>
                  </p:tgtEl>
                </p:cond>
              </p:nextCondLst>
            </p:seq>
            <p:seq concurrent="1" nextAc="seek">
              <p:cTn id="163" restart="whenNotActive" fill="hold" evtFilter="cancelBubble" nodeType="interactiveSeq">
                <p:stCondLst>
                  <p:cond evt="onClick" delay="0">
                    <p:tgtEl>
                      <p:spTgt spid="95"/>
                    </p:tgtEl>
                  </p:cond>
                </p:stCondLst>
                <p:endSync evt="end" delay="0">
                  <p:rtn val="all"/>
                </p:endSync>
                <p:childTnLst>
                  <p:par>
                    <p:cTn id="164" fill="hold">
                      <p:stCondLst>
                        <p:cond delay="0"/>
                      </p:stCondLst>
                      <p:childTnLst>
                        <p:par>
                          <p:cTn id="165" fill="hold">
                            <p:stCondLst>
                              <p:cond delay="0"/>
                            </p:stCondLst>
                            <p:childTnLst>
                              <p:par>
                                <p:cTn id="166" presetID="1" presetClass="exit" presetSubtype="0" fill="hold" grpId="3" nodeType="clickEffect">
                                  <p:stCondLst>
                                    <p:cond delay="0"/>
                                  </p:stCondLst>
                                  <p:childTnLst>
                                    <p:set>
                                      <p:cBhvr>
                                        <p:cTn id="167" dur="1" fill="hold">
                                          <p:stCondLst>
                                            <p:cond delay="0"/>
                                          </p:stCondLst>
                                        </p:cTn>
                                        <p:tgtEl>
                                          <p:spTgt spid="87"/>
                                        </p:tgtEl>
                                        <p:attrNameLst>
                                          <p:attrName>style.visibility</p:attrName>
                                        </p:attrNameLst>
                                      </p:cBhvr>
                                      <p:to>
                                        <p:strVal val="hidden"/>
                                      </p:to>
                                    </p:set>
                                  </p:childTnLst>
                                </p:cTn>
                              </p:par>
                              <p:par>
                                <p:cTn id="168" presetID="1" presetClass="exit" presetSubtype="0" fill="hold" grpId="3" nodeType="withEffect">
                                  <p:stCondLst>
                                    <p:cond delay="0"/>
                                  </p:stCondLst>
                                  <p:childTnLst>
                                    <p:set>
                                      <p:cBhvr>
                                        <p:cTn id="169" dur="1" fill="hold">
                                          <p:stCondLst>
                                            <p:cond delay="0"/>
                                          </p:stCondLst>
                                        </p:cTn>
                                        <p:tgtEl>
                                          <p:spTgt spid="88"/>
                                        </p:tgtEl>
                                        <p:attrNameLst>
                                          <p:attrName>style.visibility</p:attrName>
                                        </p:attrNameLst>
                                      </p:cBhvr>
                                      <p:to>
                                        <p:strVal val="hidden"/>
                                      </p:to>
                                    </p:set>
                                  </p:childTnLst>
                                </p:cTn>
                              </p:par>
                              <p:par>
                                <p:cTn id="170" presetID="1" presetClass="exit" presetSubtype="0" fill="hold" grpId="3" nodeType="withEffect">
                                  <p:stCondLst>
                                    <p:cond delay="0"/>
                                  </p:stCondLst>
                                  <p:childTnLst>
                                    <p:set>
                                      <p:cBhvr>
                                        <p:cTn id="171" dur="1" fill="hold">
                                          <p:stCondLst>
                                            <p:cond delay="0"/>
                                          </p:stCondLst>
                                        </p:cTn>
                                        <p:tgtEl>
                                          <p:spTgt spid="89"/>
                                        </p:tgtEl>
                                        <p:attrNameLst>
                                          <p:attrName>style.visibility</p:attrName>
                                        </p:attrNameLst>
                                      </p:cBhvr>
                                      <p:to>
                                        <p:strVal val="hidden"/>
                                      </p:to>
                                    </p:set>
                                  </p:childTnLst>
                                </p:cTn>
                              </p:par>
                              <p:par>
                                <p:cTn id="172" presetID="1" presetClass="exit" presetSubtype="0" fill="hold" grpId="3" nodeType="withEffect">
                                  <p:stCondLst>
                                    <p:cond delay="0"/>
                                  </p:stCondLst>
                                  <p:childTnLst>
                                    <p:set>
                                      <p:cBhvr>
                                        <p:cTn id="173" dur="1" fill="hold">
                                          <p:stCondLst>
                                            <p:cond delay="0"/>
                                          </p:stCondLst>
                                        </p:cTn>
                                        <p:tgtEl>
                                          <p:spTgt spid="90"/>
                                        </p:tgtEl>
                                        <p:attrNameLst>
                                          <p:attrName>style.visibility</p:attrName>
                                        </p:attrNameLst>
                                      </p:cBhvr>
                                      <p:to>
                                        <p:strVal val="hidden"/>
                                      </p:to>
                                    </p:set>
                                  </p:childTnLst>
                                </p:cTn>
                              </p:par>
                              <p:par>
                                <p:cTn id="174" presetID="1" presetClass="exit" presetSubtype="0" fill="hold" grpId="3" nodeType="withEffect">
                                  <p:stCondLst>
                                    <p:cond delay="0"/>
                                  </p:stCondLst>
                                  <p:childTnLst>
                                    <p:set>
                                      <p:cBhvr>
                                        <p:cTn id="175" dur="1" fill="hold">
                                          <p:stCondLst>
                                            <p:cond delay="0"/>
                                          </p:stCondLst>
                                        </p:cTn>
                                        <p:tgtEl>
                                          <p:spTgt spid="92"/>
                                        </p:tgtEl>
                                        <p:attrNameLst>
                                          <p:attrName>style.visibility</p:attrName>
                                        </p:attrNameLst>
                                      </p:cBhvr>
                                      <p:to>
                                        <p:strVal val="hidden"/>
                                      </p:to>
                                    </p:set>
                                  </p:childTnLst>
                                </p:cTn>
                              </p:par>
                              <p:par>
                                <p:cTn id="176" presetID="1" presetClass="exit" presetSubtype="0" fill="hold" grpId="3" nodeType="withEffect">
                                  <p:stCondLst>
                                    <p:cond delay="0"/>
                                  </p:stCondLst>
                                  <p:childTnLst>
                                    <p:set>
                                      <p:cBhvr>
                                        <p:cTn id="177" dur="1" fill="hold">
                                          <p:stCondLst>
                                            <p:cond delay="0"/>
                                          </p:stCondLst>
                                        </p:cTn>
                                        <p:tgtEl>
                                          <p:spTgt spid="93"/>
                                        </p:tgtEl>
                                        <p:attrNameLst>
                                          <p:attrName>style.visibility</p:attrName>
                                        </p:attrNameLst>
                                      </p:cBhvr>
                                      <p:to>
                                        <p:strVal val="hidden"/>
                                      </p:to>
                                    </p:set>
                                  </p:childTnLst>
                                </p:cTn>
                              </p:par>
                              <p:par>
                                <p:cTn id="178" presetID="1" presetClass="exit" presetSubtype="0" fill="hold" grpId="3" nodeType="withEffect">
                                  <p:stCondLst>
                                    <p:cond delay="0"/>
                                  </p:stCondLst>
                                  <p:childTnLst>
                                    <p:set>
                                      <p:cBhvr>
                                        <p:cTn id="179" dur="1" fill="hold">
                                          <p:stCondLst>
                                            <p:cond delay="0"/>
                                          </p:stCondLst>
                                        </p:cTn>
                                        <p:tgtEl>
                                          <p:spTgt spid="94"/>
                                        </p:tgtEl>
                                        <p:attrNameLst>
                                          <p:attrName>style.visibility</p:attrName>
                                        </p:attrNameLst>
                                      </p:cBhvr>
                                      <p:to>
                                        <p:strVal val="hidden"/>
                                      </p:to>
                                    </p:set>
                                  </p:childTnLst>
                                </p:cTn>
                              </p:par>
                              <p:par>
                                <p:cTn id="180" presetID="1" presetClass="exit" presetSubtype="0" fill="hold" grpId="3" nodeType="withEffect">
                                  <p:stCondLst>
                                    <p:cond delay="0"/>
                                  </p:stCondLst>
                                  <p:childTnLst>
                                    <p:set>
                                      <p:cBhvr>
                                        <p:cTn id="181" dur="1" fill="hold">
                                          <p:stCondLst>
                                            <p:cond delay="0"/>
                                          </p:stCondLst>
                                        </p:cTn>
                                        <p:tgtEl>
                                          <p:spTgt spid="95"/>
                                        </p:tgtEl>
                                        <p:attrNameLst>
                                          <p:attrName>style.visibility</p:attrName>
                                        </p:attrNameLst>
                                      </p:cBhvr>
                                      <p:to>
                                        <p:strVal val="hidden"/>
                                      </p:to>
                                    </p:set>
                                  </p:childTnLst>
                                </p:cTn>
                              </p:par>
                              <p:par>
                                <p:cTn id="182" presetID="1" presetClass="exit" presetSubtype="0" fill="hold" grpId="3" nodeType="withEffect">
                                  <p:stCondLst>
                                    <p:cond delay="0"/>
                                  </p:stCondLst>
                                  <p:childTnLst>
                                    <p:set>
                                      <p:cBhvr>
                                        <p:cTn id="183" dur="1" fill="hold">
                                          <p:stCondLst>
                                            <p:cond delay="0"/>
                                          </p:stCondLst>
                                        </p:cTn>
                                        <p:tgtEl>
                                          <p:spTgt spid="91"/>
                                        </p:tgtEl>
                                        <p:attrNameLst>
                                          <p:attrName>style.visibility</p:attrName>
                                        </p:attrNameLst>
                                      </p:cBhvr>
                                      <p:to>
                                        <p:strVal val="hidden"/>
                                      </p:to>
                                    </p:set>
                                  </p:childTnLst>
                                </p:cTn>
                              </p:par>
                            </p:childTnLst>
                          </p:cTn>
                        </p:par>
                      </p:childTnLst>
                    </p:cTn>
                  </p:par>
                </p:childTnLst>
              </p:cTn>
              <p:nextCondLst>
                <p:cond evt="onClick" delay="0">
                  <p:tgtEl>
                    <p:spTgt spid="95"/>
                  </p:tgtEl>
                </p:cond>
              </p:nextCondLst>
            </p:seq>
            <p:seq concurrent="1" nextAc="seek">
              <p:cTn id="184" restart="whenNotActive" fill="hold" evtFilter="cancelBubble" nodeType="interactiveSeq">
                <p:stCondLst>
                  <p:cond evt="onClick" delay="0">
                    <p:tgtEl>
                      <p:spTgt spid="20"/>
                    </p:tgtEl>
                  </p:cond>
                </p:stCondLst>
                <p:endSync evt="end" delay="0">
                  <p:rtn val="all"/>
                </p:endSync>
                <p:childTnLst>
                  <p:par>
                    <p:cTn id="185" fill="hold">
                      <p:stCondLst>
                        <p:cond delay="0"/>
                      </p:stCondLst>
                      <p:childTnLst>
                        <p:par>
                          <p:cTn id="186" fill="hold">
                            <p:stCondLst>
                              <p:cond delay="0"/>
                            </p:stCondLst>
                            <p:childTnLst>
                              <p:par>
                                <p:cTn id="187" presetID="1" presetClass="entr" presetSubtype="0" fill="hold" grpId="0" nodeType="clickEffect">
                                  <p:stCondLst>
                                    <p:cond delay="0"/>
                                  </p:stCondLst>
                                  <p:childTnLst>
                                    <p:set>
                                      <p:cBhvr>
                                        <p:cTn id="188" dur="1" fill="hold">
                                          <p:stCondLst>
                                            <p:cond delay="0"/>
                                          </p:stCondLst>
                                        </p:cTn>
                                        <p:tgtEl>
                                          <p:spTgt spid="96"/>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97"/>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98"/>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99"/>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101"/>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102"/>
                                        </p:tgtEl>
                                        <p:attrNameLst>
                                          <p:attrName>style.visibility</p:attrName>
                                        </p:attrNameLst>
                                      </p:cBhvr>
                                      <p:to>
                                        <p:strVal val="visible"/>
                                      </p:to>
                                    </p:set>
                                  </p:childTnLst>
                                </p:cTn>
                              </p:par>
                              <p:par>
                                <p:cTn id="199" presetID="1" presetClass="entr" presetSubtype="0" fill="hold" grpId="0" nodeType="withEffect">
                                  <p:stCondLst>
                                    <p:cond delay="0"/>
                                  </p:stCondLst>
                                  <p:childTnLst>
                                    <p:set>
                                      <p:cBhvr>
                                        <p:cTn id="200" dur="1" fill="hold">
                                          <p:stCondLst>
                                            <p:cond delay="0"/>
                                          </p:stCondLst>
                                        </p:cTn>
                                        <p:tgtEl>
                                          <p:spTgt spid="103"/>
                                        </p:tgtEl>
                                        <p:attrNameLst>
                                          <p:attrName>style.visibility</p:attrName>
                                        </p:attrNameLst>
                                      </p:cBhvr>
                                      <p:to>
                                        <p:strVal val="visible"/>
                                      </p:to>
                                    </p:set>
                                  </p:childTnLst>
                                </p:cTn>
                              </p:par>
                              <p:par>
                                <p:cTn id="201" presetID="1" presetClass="entr" presetSubtype="0" fill="hold" grpId="0" nodeType="withEffect">
                                  <p:stCondLst>
                                    <p:cond delay="0"/>
                                  </p:stCondLst>
                                  <p:childTnLst>
                                    <p:set>
                                      <p:cBhvr>
                                        <p:cTn id="202" dur="1" fill="hold">
                                          <p:stCondLst>
                                            <p:cond delay="0"/>
                                          </p:stCondLst>
                                        </p:cTn>
                                        <p:tgtEl>
                                          <p:spTgt spid="104"/>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203" restart="whenNotActive" fill="hold" evtFilter="cancelBubble" nodeType="interactiveSeq">
                <p:stCondLst>
                  <p:cond evt="onClick" delay="0">
                    <p:tgtEl>
                      <p:spTgt spid="99"/>
                    </p:tgtEl>
                  </p:cond>
                </p:stCondLst>
                <p:endSync evt="end" delay="0">
                  <p:rtn val="all"/>
                </p:endSync>
                <p:childTnLst>
                  <p:par>
                    <p:cTn id="204" fill="hold">
                      <p:stCondLst>
                        <p:cond delay="0"/>
                      </p:stCondLst>
                      <p:childTnLst>
                        <p:par>
                          <p:cTn id="205" fill="hold">
                            <p:stCondLst>
                              <p:cond delay="0"/>
                            </p:stCondLst>
                            <p:childTnLst>
                              <p:par>
                                <p:cTn id="206" presetID="1" presetClass="entr" presetSubtype="0" fill="hold" grpId="0" nodeType="clickEffect">
                                  <p:stCondLst>
                                    <p:cond delay="0"/>
                                  </p:stCondLst>
                                  <p:childTnLst>
                                    <p:set>
                                      <p:cBhvr>
                                        <p:cTn id="207" dur="1" fill="hold">
                                          <p:stCondLst>
                                            <p:cond delay="0"/>
                                          </p:stCondLst>
                                        </p:cTn>
                                        <p:tgtEl>
                                          <p:spTgt spid="100"/>
                                        </p:tgtEl>
                                        <p:attrNameLst>
                                          <p:attrName>style.visibility</p:attrName>
                                        </p:attrNameLst>
                                      </p:cBhvr>
                                      <p:to>
                                        <p:strVal val="visible"/>
                                      </p:to>
                                    </p:set>
                                  </p:childTnLst>
                                </p:cTn>
                              </p:par>
                            </p:childTnLst>
                          </p:cTn>
                        </p:par>
                      </p:childTnLst>
                    </p:cTn>
                  </p:par>
                </p:childTnLst>
              </p:cTn>
              <p:nextCondLst>
                <p:cond evt="onClick" delay="0">
                  <p:tgtEl>
                    <p:spTgt spid="99"/>
                  </p:tgtEl>
                </p:cond>
              </p:nextCondLst>
            </p:seq>
            <p:seq concurrent="1" nextAc="seek">
              <p:cTn id="208" restart="whenNotActive" fill="hold" evtFilter="cancelBubble" nodeType="interactiveSeq">
                <p:stCondLst>
                  <p:cond evt="onClick" delay="0">
                    <p:tgtEl>
                      <p:spTgt spid="102"/>
                    </p:tgtEl>
                  </p:cond>
                </p:stCondLst>
                <p:endSync evt="end" delay="0">
                  <p:rtn val="all"/>
                </p:endSync>
                <p:childTnLst>
                  <p:par>
                    <p:cTn id="209" fill="hold">
                      <p:stCondLst>
                        <p:cond delay="0"/>
                      </p:stCondLst>
                      <p:childTnLst>
                        <p:par>
                          <p:cTn id="210" fill="hold">
                            <p:stCondLst>
                              <p:cond delay="0"/>
                            </p:stCondLst>
                            <p:childTnLst>
                              <p:par>
                                <p:cTn id="211" presetID="1" presetClass="entr" presetSubtype="0" fill="hold" grpId="0" nodeType="clickEffect">
                                  <p:stCondLst>
                                    <p:cond delay="0"/>
                                  </p:stCondLst>
                                  <p:childTnLst>
                                    <p:set>
                                      <p:cBhvr>
                                        <p:cTn id="212" dur="1" fill="hold">
                                          <p:stCondLst>
                                            <p:cond delay="0"/>
                                          </p:stCondLst>
                                        </p:cTn>
                                        <p:tgtEl>
                                          <p:spTgt spid="42"/>
                                        </p:tgtEl>
                                        <p:attrNameLst>
                                          <p:attrName>style.visibility</p:attrName>
                                        </p:attrNameLst>
                                      </p:cBhvr>
                                      <p:to>
                                        <p:strVal val="visible"/>
                                      </p:to>
                                    </p:set>
                                  </p:childTnLst>
                                </p:cTn>
                              </p:par>
                              <p:par>
                                <p:cTn id="213" presetID="1" presetClass="exit" presetSubtype="0" fill="hold" grpId="1" nodeType="withEffect">
                                  <p:stCondLst>
                                    <p:cond delay="0"/>
                                  </p:stCondLst>
                                  <p:childTnLst>
                                    <p:set>
                                      <p:cBhvr>
                                        <p:cTn id="214" dur="1" fill="hold">
                                          <p:stCondLst>
                                            <p:cond delay="0"/>
                                          </p:stCondLst>
                                        </p:cTn>
                                        <p:tgtEl>
                                          <p:spTgt spid="96"/>
                                        </p:tgtEl>
                                        <p:attrNameLst>
                                          <p:attrName>style.visibility</p:attrName>
                                        </p:attrNameLst>
                                      </p:cBhvr>
                                      <p:to>
                                        <p:strVal val="hidden"/>
                                      </p:to>
                                    </p:set>
                                  </p:childTnLst>
                                </p:cTn>
                              </p:par>
                              <p:par>
                                <p:cTn id="215" presetID="1" presetClass="exit" presetSubtype="0" fill="hold" grpId="1" nodeType="withEffect">
                                  <p:stCondLst>
                                    <p:cond delay="0"/>
                                  </p:stCondLst>
                                  <p:childTnLst>
                                    <p:set>
                                      <p:cBhvr>
                                        <p:cTn id="216" dur="1" fill="hold">
                                          <p:stCondLst>
                                            <p:cond delay="0"/>
                                          </p:stCondLst>
                                        </p:cTn>
                                        <p:tgtEl>
                                          <p:spTgt spid="97"/>
                                        </p:tgtEl>
                                        <p:attrNameLst>
                                          <p:attrName>style.visibility</p:attrName>
                                        </p:attrNameLst>
                                      </p:cBhvr>
                                      <p:to>
                                        <p:strVal val="hidden"/>
                                      </p:to>
                                    </p:set>
                                  </p:childTnLst>
                                </p:cTn>
                              </p:par>
                              <p:par>
                                <p:cTn id="217" presetID="1" presetClass="exit" presetSubtype="0" fill="hold" grpId="1" nodeType="withEffect">
                                  <p:stCondLst>
                                    <p:cond delay="0"/>
                                  </p:stCondLst>
                                  <p:childTnLst>
                                    <p:set>
                                      <p:cBhvr>
                                        <p:cTn id="218" dur="1" fill="hold">
                                          <p:stCondLst>
                                            <p:cond delay="0"/>
                                          </p:stCondLst>
                                        </p:cTn>
                                        <p:tgtEl>
                                          <p:spTgt spid="98"/>
                                        </p:tgtEl>
                                        <p:attrNameLst>
                                          <p:attrName>style.visibility</p:attrName>
                                        </p:attrNameLst>
                                      </p:cBhvr>
                                      <p:to>
                                        <p:strVal val="hidden"/>
                                      </p:to>
                                    </p:set>
                                  </p:childTnLst>
                                </p:cTn>
                              </p:par>
                              <p:par>
                                <p:cTn id="219" presetID="1" presetClass="exit" presetSubtype="0" fill="hold" grpId="1" nodeType="withEffect">
                                  <p:stCondLst>
                                    <p:cond delay="0"/>
                                  </p:stCondLst>
                                  <p:childTnLst>
                                    <p:set>
                                      <p:cBhvr>
                                        <p:cTn id="220" dur="1" fill="hold">
                                          <p:stCondLst>
                                            <p:cond delay="0"/>
                                          </p:stCondLst>
                                        </p:cTn>
                                        <p:tgtEl>
                                          <p:spTgt spid="99"/>
                                        </p:tgtEl>
                                        <p:attrNameLst>
                                          <p:attrName>style.visibility</p:attrName>
                                        </p:attrNameLst>
                                      </p:cBhvr>
                                      <p:to>
                                        <p:strVal val="hidden"/>
                                      </p:to>
                                    </p:set>
                                  </p:childTnLst>
                                </p:cTn>
                              </p:par>
                              <p:par>
                                <p:cTn id="221" presetID="1" presetClass="exit" presetSubtype="0" fill="hold" grpId="1" nodeType="withEffect">
                                  <p:stCondLst>
                                    <p:cond delay="0"/>
                                  </p:stCondLst>
                                  <p:childTnLst>
                                    <p:set>
                                      <p:cBhvr>
                                        <p:cTn id="222" dur="1" fill="hold">
                                          <p:stCondLst>
                                            <p:cond delay="0"/>
                                          </p:stCondLst>
                                        </p:cTn>
                                        <p:tgtEl>
                                          <p:spTgt spid="101"/>
                                        </p:tgtEl>
                                        <p:attrNameLst>
                                          <p:attrName>style.visibility</p:attrName>
                                        </p:attrNameLst>
                                      </p:cBhvr>
                                      <p:to>
                                        <p:strVal val="hidden"/>
                                      </p:to>
                                    </p:set>
                                  </p:childTnLst>
                                </p:cTn>
                              </p:par>
                              <p:par>
                                <p:cTn id="223" presetID="1" presetClass="exit" presetSubtype="0" fill="hold" grpId="1" nodeType="withEffect">
                                  <p:stCondLst>
                                    <p:cond delay="0"/>
                                  </p:stCondLst>
                                  <p:childTnLst>
                                    <p:set>
                                      <p:cBhvr>
                                        <p:cTn id="224" dur="1" fill="hold">
                                          <p:stCondLst>
                                            <p:cond delay="0"/>
                                          </p:stCondLst>
                                        </p:cTn>
                                        <p:tgtEl>
                                          <p:spTgt spid="102"/>
                                        </p:tgtEl>
                                        <p:attrNameLst>
                                          <p:attrName>style.visibility</p:attrName>
                                        </p:attrNameLst>
                                      </p:cBhvr>
                                      <p:to>
                                        <p:strVal val="hidden"/>
                                      </p:to>
                                    </p:set>
                                  </p:childTnLst>
                                </p:cTn>
                              </p:par>
                              <p:par>
                                <p:cTn id="225" presetID="1" presetClass="exit" presetSubtype="0" fill="hold" grpId="1" nodeType="withEffect">
                                  <p:stCondLst>
                                    <p:cond delay="0"/>
                                  </p:stCondLst>
                                  <p:childTnLst>
                                    <p:set>
                                      <p:cBhvr>
                                        <p:cTn id="226" dur="1" fill="hold">
                                          <p:stCondLst>
                                            <p:cond delay="0"/>
                                          </p:stCondLst>
                                        </p:cTn>
                                        <p:tgtEl>
                                          <p:spTgt spid="103"/>
                                        </p:tgtEl>
                                        <p:attrNameLst>
                                          <p:attrName>style.visibility</p:attrName>
                                        </p:attrNameLst>
                                      </p:cBhvr>
                                      <p:to>
                                        <p:strVal val="hidden"/>
                                      </p:to>
                                    </p:set>
                                  </p:childTnLst>
                                </p:cTn>
                              </p:par>
                              <p:par>
                                <p:cTn id="227" presetID="1" presetClass="exit" presetSubtype="0" fill="hold" grpId="1" nodeType="withEffect">
                                  <p:stCondLst>
                                    <p:cond delay="0"/>
                                  </p:stCondLst>
                                  <p:childTnLst>
                                    <p:set>
                                      <p:cBhvr>
                                        <p:cTn id="228" dur="1" fill="hold">
                                          <p:stCondLst>
                                            <p:cond delay="0"/>
                                          </p:stCondLst>
                                        </p:cTn>
                                        <p:tgtEl>
                                          <p:spTgt spid="104"/>
                                        </p:tgtEl>
                                        <p:attrNameLst>
                                          <p:attrName>style.visibility</p:attrName>
                                        </p:attrNameLst>
                                      </p:cBhvr>
                                      <p:to>
                                        <p:strVal val="hidden"/>
                                      </p:to>
                                    </p:set>
                                  </p:childTnLst>
                                </p:cTn>
                              </p:par>
                              <p:par>
                                <p:cTn id="229" presetID="1" presetClass="exit" presetSubtype="0" fill="hold" grpId="1" nodeType="withEffect">
                                  <p:stCondLst>
                                    <p:cond delay="0"/>
                                  </p:stCondLst>
                                  <p:childTnLst>
                                    <p:set>
                                      <p:cBhvr>
                                        <p:cTn id="230" dur="1" fill="hold">
                                          <p:stCondLst>
                                            <p:cond delay="0"/>
                                          </p:stCondLst>
                                        </p:cTn>
                                        <p:tgtEl>
                                          <p:spTgt spid="100"/>
                                        </p:tgtEl>
                                        <p:attrNameLst>
                                          <p:attrName>style.visibility</p:attrName>
                                        </p:attrNameLst>
                                      </p:cBhvr>
                                      <p:to>
                                        <p:strVal val="hidden"/>
                                      </p:to>
                                    </p:set>
                                  </p:childTnLst>
                                </p:cTn>
                              </p:par>
                            </p:childTnLst>
                          </p:cTn>
                        </p:par>
                      </p:childTnLst>
                    </p:cTn>
                  </p:par>
                </p:childTnLst>
              </p:cTn>
              <p:nextCondLst>
                <p:cond evt="onClick" delay="0">
                  <p:tgtEl>
                    <p:spTgt spid="102"/>
                  </p:tgtEl>
                </p:cond>
              </p:nextCondLst>
            </p:seq>
            <p:seq concurrent="1" nextAc="seek">
              <p:cTn id="231" restart="whenNotActive" fill="hold" evtFilter="cancelBubble" nodeType="interactiveSeq">
                <p:stCondLst>
                  <p:cond evt="onClick" delay="0">
                    <p:tgtEl>
                      <p:spTgt spid="103"/>
                    </p:tgtEl>
                  </p:cond>
                </p:stCondLst>
                <p:endSync evt="end" delay="0">
                  <p:rtn val="all"/>
                </p:endSync>
                <p:childTnLst>
                  <p:par>
                    <p:cTn id="232" fill="hold">
                      <p:stCondLst>
                        <p:cond delay="0"/>
                      </p:stCondLst>
                      <p:childTnLst>
                        <p:par>
                          <p:cTn id="233" fill="hold">
                            <p:stCondLst>
                              <p:cond delay="0"/>
                            </p:stCondLst>
                            <p:childTnLst>
                              <p:par>
                                <p:cTn id="234" presetID="1" presetClass="entr" presetSubtype="0" fill="hold" grpId="0" nodeType="clickEffect">
                                  <p:stCondLst>
                                    <p:cond delay="0"/>
                                  </p:stCondLst>
                                  <p:childTnLst>
                                    <p:set>
                                      <p:cBhvr>
                                        <p:cTn id="235" dur="1" fill="hold">
                                          <p:stCondLst>
                                            <p:cond delay="0"/>
                                          </p:stCondLst>
                                        </p:cTn>
                                        <p:tgtEl>
                                          <p:spTgt spid="43"/>
                                        </p:tgtEl>
                                        <p:attrNameLst>
                                          <p:attrName>style.visibility</p:attrName>
                                        </p:attrNameLst>
                                      </p:cBhvr>
                                      <p:to>
                                        <p:strVal val="visible"/>
                                      </p:to>
                                    </p:set>
                                  </p:childTnLst>
                                </p:cTn>
                              </p:par>
                              <p:par>
                                <p:cTn id="236" presetID="1" presetClass="exit" presetSubtype="0" fill="hold" grpId="2" nodeType="withEffect">
                                  <p:stCondLst>
                                    <p:cond delay="0"/>
                                  </p:stCondLst>
                                  <p:childTnLst>
                                    <p:set>
                                      <p:cBhvr>
                                        <p:cTn id="237" dur="1" fill="hold">
                                          <p:stCondLst>
                                            <p:cond delay="0"/>
                                          </p:stCondLst>
                                        </p:cTn>
                                        <p:tgtEl>
                                          <p:spTgt spid="96"/>
                                        </p:tgtEl>
                                        <p:attrNameLst>
                                          <p:attrName>style.visibility</p:attrName>
                                        </p:attrNameLst>
                                      </p:cBhvr>
                                      <p:to>
                                        <p:strVal val="hidden"/>
                                      </p:to>
                                    </p:set>
                                  </p:childTnLst>
                                </p:cTn>
                              </p:par>
                              <p:par>
                                <p:cTn id="238" presetID="1" presetClass="exit" presetSubtype="0" fill="hold" grpId="2" nodeType="withEffect">
                                  <p:stCondLst>
                                    <p:cond delay="0"/>
                                  </p:stCondLst>
                                  <p:childTnLst>
                                    <p:set>
                                      <p:cBhvr>
                                        <p:cTn id="239" dur="1" fill="hold">
                                          <p:stCondLst>
                                            <p:cond delay="0"/>
                                          </p:stCondLst>
                                        </p:cTn>
                                        <p:tgtEl>
                                          <p:spTgt spid="97"/>
                                        </p:tgtEl>
                                        <p:attrNameLst>
                                          <p:attrName>style.visibility</p:attrName>
                                        </p:attrNameLst>
                                      </p:cBhvr>
                                      <p:to>
                                        <p:strVal val="hidden"/>
                                      </p:to>
                                    </p:set>
                                  </p:childTnLst>
                                </p:cTn>
                              </p:par>
                              <p:par>
                                <p:cTn id="240" presetID="1" presetClass="exit" presetSubtype="0" fill="hold" grpId="2" nodeType="withEffect">
                                  <p:stCondLst>
                                    <p:cond delay="0"/>
                                  </p:stCondLst>
                                  <p:childTnLst>
                                    <p:set>
                                      <p:cBhvr>
                                        <p:cTn id="241" dur="1" fill="hold">
                                          <p:stCondLst>
                                            <p:cond delay="0"/>
                                          </p:stCondLst>
                                        </p:cTn>
                                        <p:tgtEl>
                                          <p:spTgt spid="98"/>
                                        </p:tgtEl>
                                        <p:attrNameLst>
                                          <p:attrName>style.visibility</p:attrName>
                                        </p:attrNameLst>
                                      </p:cBhvr>
                                      <p:to>
                                        <p:strVal val="hidden"/>
                                      </p:to>
                                    </p:set>
                                  </p:childTnLst>
                                </p:cTn>
                              </p:par>
                              <p:par>
                                <p:cTn id="242" presetID="1" presetClass="exit" presetSubtype="0" fill="hold" grpId="2" nodeType="withEffect">
                                  <p:stCondLst>
                                    <p:cond delay="0"/>
                                  </p:stCondLst>
                                  <p:childTnLst>
                                    <p:set>
                                      <p:cBhvr>
                                        <p:cTn id="243" dur="1" fill="hold">
                                          <p:stCondLst>
                                            <p:cond delay="0"/>
                                          </p:stCondLst>
                                        </p:cTn>
                                        <p:tgtEl>
                                          <p:spTgt spid="99"/>
                                        </p:tgtEl>
                                        <p:attrNameLst>
                                          <p:attrName>style.visibility</p:attrName>
                                        </p:attrNameLst>
                                      </p:cBhvr>
                                      <p:to>
                                        <p:strVal val="hidden"/>
                                      </p:to>
                                    </p:set>
                                  </p:childTnLst>
                                </p:cTn>
                              </p:par>
                              <p:par>
                                <p:cTn id="244" presetID="1" presetClass="exit" presetSubtype="0" fill="hold" grpId="2" nodeType="withEffect">
                                  <p:stCondLst>
                                    <p:cond delay="0"/>
                                  </p:stCondLst>
                                  <p:childTnLst>
                                    <p:set>
                                      <p:cBhvr>
                                        <p:cTn id="245" dur="1" fill="hold">
                                          <p:stCondLst>
                                            <p:cond delay="0"/>
                                          </p:stCondLst>
                                        </p:cTn>
                                        <p:tgtEl>
                                          <p:spTgt spid="101"/>
                                        </p:tgtEl>
                                        <p:attrNameLst>
                                          <p:attrName>style.visibility</p:attrName>
                                        </p:attrNameLst>
                                      </p:cBhvr>
                                      <p:to>
                                        <p:strVal val="hidden"/>
                                      </p:to>
                                    </p:set>
                                  </p:childTnLst>
                                </p:cTn>
                              </p:par>
                              <p:par>
                                <p:cTn id="246" presetID="1" presetClass="exit" presetSubtype="0" fill="hold" grpId="2" nodeType="withEffect">
                                  <p:stCondLst>
                                    <p:cond delay="0"/>
                                  </p:stCondLst>
                                  <p:childTnLst>
                                    <p:set>
                                      <p:cBhvr>
                                        <p:cTn id="247" dur="1" fill="hold">
                                          <p:stCondLst>
                                            <p:cond delay="0"/>
                                          </p:stCondLst>
                                        </p:cTn>
                                        <p:tgtEl>
                                          <p:spTgt spid="102"/>
                                        </p:tgtEl>
                                        <p:attrNameLst>
                                          <p:attrName>style.visibility</p:attrName>
                                        </p:attrNameLst>
                                      </p:cBhvr>
                                      <p:to>
                                        <p:strVal val="hidden"/>
                                      </p:to>
                                    </p:set>
                                  </p:childTnLst>
                                </p:cTn>
                              </p:par>
                              <p:par>
                                <p:cTn id="248" presetID="1" presetClass="exit" presetSubtype="0" fill="hold" grpId="2" nodeType="withEffect">
                                  <p:stCondLst>
                                    <p:cond delay="0"/>
                                  </p:stCondLst>
                                  <p:childTnLst>
                                    <p:set>
                                      <p:cBhvr>
                                        <p:cTn id="249" dur="1" fill="hold">
                                          <p:stCondLst>
                                            <p:cond delay="0"/>
                                          </p:stCondLst>
                                        </p:cTn>
                                        <p:tgtEl>
                                          <p:spTgt spid="103"/>
                                        </p:tgtEl>
                                        <p:attrNameLst>
                                          <p:attrName>style.visibility</p:attrName>
                                        </p:attrNameLst>
                                      </p:cBhvr>
                                      <p:to>
                                        <p:strVal val="hidden"/>
                                      </p:to>
                                    </p:set>
                                  </p:childTnLst>
                                </p:cTn>
                              </p:par>
                              <p:par>
                                <p:cTn id="250" presetID="1" presetClass="exit" presetSubtype="0" fill="hold" grpId="2" nodeType="withEffect">
                                  <p:stCondLst>
                                    <p:cond delay="0"/>
                                  </p:stCondLst>
                                  <p:childTnLst>
                                    <p:set>
                                      <p:cBhvr>
                                        <p:cTn id="251" dur="1" fill="hold">
                                          <p:stCondLst>
                                            <p:cond delay="0"/>
                                          </p:stCondLst>
                                        </p:cTn>
                                        <p:tgtEl>
                                          <p:spTgt spid="104"/>
                                        </p:tgtEl>
                                        <p:attrNameLst>
                                          <p:attrName>style.visibility</p:attrName>
                                        </p:attrNameLst>
                                      </p:cBhvr>
                                      <p:to>
                                        <p:strVal val="hidden"/>
                                      </p:to>
                                    </p:set>
                                  </p:childTnLst>
                                </p:cTn>
                              </p:par>
                              <p:par>
                                <p:cTn id="252" presetID="1" presetClass="exit" presetSubtype="0" fill="hold" grpId="2" nodeType="withEffect">
                                  <p:stCondLst>
                                    <p:cond delay="0"/>
                                  </p:stCondLst>
                                  <p:childTnLst>
                                    <p:set>
                                      <p:cBhvr>
                                        <p:cTn id="253" dur="1" fill="hold">
                                          <p:stCondLst>
                                            <p:cond delay="0"/>
                                          </p:stCondLst>
                                        </p:cTn>
                                        <p:tgtEl>
                                          <p:spTgt spid="100"/>
                                        </p:tgtEl>
                                        <p:attrNameLst>
                                          <p:attrName>style.visibility</p:attrName>
                                        </p:attrNameLst>
                                      </p:cBhvr>
                                      <p:to>
                                        <p:strVal val="hidden"/>
                                      </p:to>
                                    </p:set>
                                  </p:childTnLst>
                                </p:cTn>
                              </p:par>
                            </p:childTnLst>
                          </p:cTn>
                        </p:par>
                      </p:childTnLst>
                    </p:cTn>
                  </p:par>
                </p:childTnLst>
              </p:cTn>
              <p:nextCondLst>
                <p:cond evt="onClick" delay="0">
                  <p:tgtEl>
                    <p:spTgt spid="103"/>
                  </p:tgtEl>
                </p:cond>
              </p:nextCondLst>
            </p:seq>
            <p:seq concurrent="1" nextAc="seek">
              <p:cTn id="254" restart="whenNotActive" fill="hold" evtFilter="cancelBubble" nodeType="interactiveSeq">
                <p:stCondLst>
                  <p:cond evt="onClick" delay="0">
                    <p:tgtEl>
                      <p:spTgt spid="104"/>
                    </p:tgtEl>
                  </p:cond>
                </p:stCondLst>
                <p:endSync evt="end" delay="0">
                  <p:rtn val="all"/>
                </p:endSync>
                <p:childTnLst>
                  <p:par>
                    <p:cTn id="255" fill="hold">
                      <p:stCondLst>
                        <p:cond delay="0"/>
                      </p:stCondLst>
                      <p:childTnLst>
                        <p:par>
                          <p:cTn id="256" fill="hold">
                            <p:stCondLst>
                              <p:cond delay="0"/>
                            </p:stCondLst>
                            <p:childTnLst>
                              <p:par>
                                <p:cTn id="257" presetID="1" presetClass="exit" presetSubtype="0" fill="hold" grpId="3" nodeType="clickEffect">
                                  <p:stCondLst>
                                    <p:cond delay="0"/>
                                  </p:stCondLst>
                                  <p:childTnLst>
                                    <p:set>
                                      <p:cBhvr>
                                        <p:cTn id="258" dur="1" fill="hold">
                                          <p:stCondLst>
                                            <p:cond delay="0"/>
                                          </p:stCondLst>
                                        </p:cTn>
                                        <p:tgtEl>
                                          <p:spTgt spid="96"/>
                                        </p:tgtEl>
                                        <p:attrNameLst>
                                          <p:attrName>style.visibility</p:attrName>
                                        </p:attrNameLst>
                                      </p:cBhvr>
                                      <p:to>
                                        <p:strVal val="hidden"/>
                                      </p:to>
                                    </p:set>
                                  </p:childTnLst>
                                </p:cTn>
                              </p:par>
                              <p:par>
                                <p:cTn id="259" presetID="1" presetClass="exit" presetSubtype="0" fill="hold" grpId="3" nodeType="withEffect">
                                  <p:stCondLst>
                                    <p:cond delay="0"/>
                                  </p:stCondLst>
                                  <p:childTnLst>
                                    <p:set>
                                      <p:cBhvr>
                                        <p:cTn id="260" dur="1" fill="hold">
                                          <p:stCondLst>
                                            <p:cond delay="0"/>
                                          </p:stCondLst>
                                        </p:cTn>
                                        <p:tgtEl>
                                          <p:spTgt spid="97"/>
                                        </p:tgtEl>
                                        <p:attrNameLst>
                                          <p:attrName>style.visibility</p:attrName>
                                        </p:attrNameLst>
                                      </p:cBhvr>
                                      <p:to>
                                        <p:strVal val="hidden"/>
                                      </p:to>
                                    </p:set>
                                  </p:childTnLst>
                                </p:cTn>
                              </p:par>
                              <p:par>
                                <p:cTn id="261" presetID="1" presetClass="exit" presetSubtype="0" fill="hold" grpId="3" nodeType="withEffect">
                                  <p:stCondLst>
                                    <p:cond delay="0"/>
                                  </p:stCondLst>
                                  <p:childTnLst>
                                    <p:set>
                                      <p:cBhvr>
                                        <p:cTn id="262" dur="1" fill="hold">
                                          <p:stCondLst>
                                            <p:cond delay="0"/>
                                          </p:stCondLst>
                                        </p:cTn>
                                        <p:tgtEl>
                                          <p:spTgt spid="98"/>
                                        </p:tgtEl>
                                        <p:attrNameLst>
                                          <p:attrName>style.visibility</p:attrName>
                                        </p:attrNameLst>
                                      </p:cBhvr>
                                      <p:to>
                                        <p:strVal val="hidden"/>
                                      </p:to>
                                    </p:set>
                                  </p:childTnLst>
                                </p:cTn>
                              </p:par>
                              <p:par>
                                <p:cTn id="263" presetID="1" presetClass="exit" presetSubtype="0" fill="hold" grpId="3" nodeType="withEffect">
                                  <p:stCondLst>
                                    <p:cond delay="0"/>
                                  </p:stCondLst>
                                  <p:childTnLst>
                                    <p:set>
                                      <p:cBhvr>
                                        <p:cTn id="264" dur="1" fill="hold">
                                          <p:stCondLst>
                                            <p:cond delay="0"/>
                                          </p:stCondLst>
                                        </p:cTn>
                                        <p:tgtEl>
                                          <p:spTgt spid="99"/>
                                        </p:tgtEl>
                                        <p:attrNameLst>
                                          <p:attrName>style.visibility</p:attrName>
                                        </p:attrNameLst>
                                      </p:cBhvr>
                                      <p:to>
                                        <p:strVal val="hidden"/>
                                      </p:to>
                                    </p:set>
                                  </p:childTnLst>
                                </p:cTn>
                              </p:par>
                              <p:par>
                                <p:cTn id="265" presetID="1" presetClass="exit" presetSubtype="0" fill="hold" grpId="3" nodeType="withEffect">
                                  <p:stCondLst>
                                    <p:cond delay="0"/>
                                  </p:stCondLst>
                                  <p:childTnLst>
                                    <p:set>
                                      <p:cBhvr>
                                        <p:cTn id="266" dur="1" fill="hold">
                                          <p:stCondLst>
                                            <p:cond delay="0"/>
                                          </p:stCondLst>
                                        </p:cTn>
                                        <p:tgtEl>
                                          <p:spTgt spid="101"/>
                                        </p:tgtEl>
                                        <p:attrNameLst>
                                          <p:attrName>style.visibility</p:attrName>
                                        </p:attrNameLst>
                                      </p:cBhvr>
                                      <p:to>
                                        <p:strVal val="hidden"/>
                                      </p:to>
                                    </p:set>
                                  </p:childTnLst>
                                </p:cTn>
                              </p:par>
                              <p:par>
                                <p:cTn id="267" presetID="1" presetClass="exit" presetSubtype="0" fill="hold" grpId="3" nodeType="withEffect">
                                  <p:stCondLst>
                                    <p:cond delay="0"/>
                                  </p:stCondLst>
                                  <p:childTnLst>
                                    <p:set>
                                      <p:cBhvr>
                                        <p:cTn id="268" dur="1" fill="hold">
                                          <p:stCondLst>
                                            <p:cond delay="0"/>
                                          </p:stCondLst>
                                        </p:cTn>
                                        <p:tgtEl>
                                          <p:spTgt spid="102"/>
                                        </p:tgtEl>
                                        <p:attrNameLst>
                                          <p:attrName>style.visibility</p:attrName>
                                        </p:attrNameLst>
                                      </p:cBhvr>
                                      <p:to>
                                        <p:strVal val="hidden"/>
                                      </p:to>
                                    </p:set>
                                  </p:childTnLst>
                                </p:cTn>
                              </p:par>
                              <p:par>
                                <p:cTn id="269" presetID="1" presetClass="exit" presetSubtype="0" fill="hold" grpId="3" nodeType="withEffect">
                                  <p:stCondLst>
                                    <p:cond delay="0"/>
                                  </p:stCondLst>
                                  <p:childTnLst>
                                    <p:set>
                                      <p:cBhvr>
                                        <p:cTn id="270" dur="1" fill="hold">
                                          <p:stCondLst>
                                            <p:cond delay="0"/>
                                          </p:stCondLst>
                                        </p:cTn>
                                        <p:tgtEl>
                                          <p:spTgt spid="103"/>
                                        </p:tgtEl>
                                        <p:attrNameLst>
                                          <p:attrName>style.visibility</p:attrName>
                                        </p:attrNameLst>
                                      </p:cBhvr>
                                      <p:to>
                                        <p:strVal val="hidden"/>
                                      </p:to>
                                    </p:set>
                                  </p:childTnLst>
                                </p:cTn>
                              </p:par>
                              <p:par>
                                <p:cTn id="271" presetID="1" presetClass="exit" presetSubtype="0" fill="hold" grpId="3" nodeType="withEffect">
                                  <p:stCondLst>
                                    <p:cond delay="0"/>
                                  </p:stCondLst>
                                  <p:childTnLst>
                                    <p:set>
                                      <p:cBhvr>
                                        <p:cTn id="272" dur="1" fill="hold">
                                          <p:stCondLst>
                                            <p:cond delay="0"/>
                                          </p:stCondLst>
                                        </p:cTn>
                                        <p:tgtEl>
                                          <p:spTgt spid="104"/>
                                        </p:tgtEl>
                                        <p:attrNameLst>
                                          <p:attrName>style.visibility</p:attrName>
                                        </p:attrNameLst>
                                      </p:cBhvr>
                                      <p:to>
                                        <p:strVal val="hidden"/>
                                      </p:to>
                                    </p:set>
                                  </p:childTnLst>
                                </p:cTn>
                              </p:par>
                              <p:par>
                                <p:cTn id="273" presetID="1" presetClass="exit" presetSubtype="0" fill="hold" grpId="3" nodeType="withEffect">
                                  <p:stCondLst>
                                    <p:cond delay="0"/>
                                  </p:stCondLst>
                                  <p:childTnLst>
                                    <p:set>
                                      <p:cBhvr>
                                        <p:cTn id="274" dur="1" fill="hold">
                                          <p:stCondLst>
                                            <p:cond delay="0"/>
                                          </p:stCondLst>
                                        </p:cTn>
                                        <p:tgtEl>
                                          <p:spTgt spid="100"/>
                                        </p:tgtEl>
                                        <p:attrNameLst>
                                          <p:attrName>style.visibility</p:attrName>
                                        </p:attrNameLst>
                                      </p:cBhvr>
                                      <p:to>
                                        <p:strVal val="hidden"/>
                                      </p:to>
                                    </p:set>
                                  </p:childTnLst>
                                </p:cTn>
                              </p:par>
                            </p:childTnLst>
                          </p:cTn>
                        </p:par>
                      </p:childTnLst>
                    </p:cTn>
                  </p:par>
                </p:childTnLst>
              </p:cTn>
              <p:nextCondLst>
                <p:cond evt="onClick" delay="0">
                  <p:tgtEl>
                    <p:spTgt spid="104"/>
                  </p:tgtEl>
                </p:cond>
              </p:nextCondLst>
            </p:seq>
            <p:seq concurrent="1" nextAc="seek">
              <p:cTn id="275" restart="whenNotActive" fill="hold" evtFilter="cancelBubble" nodeType="interactiveSeq">
                <p:stCondLst>
                  <p:cond evt="onClick" delay="0">
                    <p:tgtEl>
                      <p:spTgt spid="21"/>
                    </p:tgtEl>
                  </p:cond>
                </p:stCondLst>
                <p:endSync evt="end" delay="0">
                  <p:rtn val="all"/>
                </p:endSync>
                <p:childTnLst>
                  <p:par>
                    <p:cTn id="276" fill="hold">
                      <p:stCondLst>
                        <p:cond delay="0"/>
                      </p:stCondLst>
                      <p:childTnLst>
                        <p:par>
                          <p:cTn id="277" fill="hold">
                            <p:stCondLst>
                              <p:cond delay="0"/>
                            </p:stCondLst>
                            <p:childTnLst>
                              <p:par>
                                <p:cTn id="278" presetID="1" presetClass="entr" presetSubtype="0" fill="hold" grpId="0" nodeType="clickEffect">
                                  <p:stCondLst>
                                    <p:cond delay="0"/>
                                  </p:stCondLst>
                                  <p:childTnLst>
                                    <p:set>
                                      <p:cBhvr>
                                        <p:cTn id="279" dur="1" fill="hold">
                                          <p:stCondLst>
                                            <p:cond delay="0"/>
                                          </p:stCondLst>
                                        </p:cTn>
                                        <p:tgtEl>
                                          <p:spTgt spid="105"/>
                                        </p:tgtEl>
                                        <p:attrNameLst>
                                          <p:attrName>style.visibility</p:attrName>
                                        </p:attrNameLst>
                                      </p:cBhvr>
                                      <p:to>
                                        <p:strVal val="visible"/>
                                      </p:to>
                                    </p:set>
                                  </p:childTnLst>
                                </p:cTn>
                              </p:par>
                              <p:par>
                                <p:cTn id="280" presetID="1" presetClass="entr" presetSubtype="0" fill="hold" grpId="0" nodeType="withEffect">
                                  <p:stCondLst>
                                    <p:cond delay="0"/>
                                  </p:stCondLst>
                                  <p:childTnLst>
                                    <p:set>
                                      <p:cBhvr>
                                        <p:cTn id="281" dur="1" fill="hold">
                                          <p:stCondLst>
                                            <p:cond delay="0"/>
                                          </p:stCondLst>
                                        </p:cTn>
                                        <p:tgtEl>
                                          <p:spTgt spid="106"/>
                                        </p:tgtEl>
                                        <p:attrNameLst>
                                          <p:attrName>style.visibility</p:attrName>
                                        </p:attrNameLst>
                                      </p:cBhvr>
                                      <p:to>
                                        <p:strVal val="visible"/>
                                      </p:to>
                                    </p:set>
                                  </p:childTnLst>
                                </p:cTn>
                              </p:par>
                              <p:par>
                                <p:cTn id="282" presetID="1" presetClass="entr" presetSubtype="0" fill="hold" grpId="0" nodeType="withEffect">
                                  <p:stCondLst>
                                    <p:cond delay="0"/>
                                  </p:stCondLst>
                                  <p:childTnLst>
                                    <p:set>
                                      <p:cBhvr>
                                        <p:cTn id="283" dur="1" fill="hold">
                                          <p:stCondLst>
                                            <p:cond delay="0"/>
                                          </p:stCondLst>
                                        </p:cTn>
                                        <p:tgtEl>
                                          <p:spTgt spid="107"/>
                                        </p:tgtEl>
                                        <p:attrNameLst>
                                          <p:attrName>style.visibility</p:attrName>
                                        </p:attrNameLst>
                                      </p:cBhvr>
                                      <p:to>
                                        <p:strVal val="visible"/>
                                      </p:to>
                                    </p:set>
                                  </p:childTnLst>
                                </p:cTn>
                              </p:par>
                              <p:par>
                                <p:cTn id="284" presetID="1" presetClass="entr" presetSubtype="0" fill="hold" grpId="0" nodeType="withEffect">
                                  <p:stCondLst>
                                    <p:cond delay="0"/>
                                  </p:stCondLst>
                                  <p:childTnLst>
                                    <p:set>
                                      <p:cBhvr>
                                        <p:cTn id="285" dur="1" fill="hold">
                                          <p:stCondLst>
                                            <p:cond delay="0"/>
                                          </p:stCondLst>
                                        </p:cTn>
                                        <p:tgtEl>
                                          <p:spTgt spid="108"/>
                                        </p:tgtEl>
                                        <p:attrNameLst>
                                          <p:attrName>style.visibility</p:attrName>
                                        </p:attrNameLst>
                                      </p:cBhvr>
                                      <p:to>
                                        <p:strVal val="visible"/>
                                      </p:to>
                                    </p:set>
                                  </p:childTnLst>
                                </p:cTn>
                              </p:par>
                              <p:par>
                                <p:cTn id="286" presetID="1" presetClass="entr" presetSubtype="0" fill="hold" grpId="0" nodeType="withEffect">
                                  <p:stCondLst>
                                    <p:cond delay="0"/>
                                  </p:stCondLst>
                                  <p:childTnLst>
                                    <p:set>
                                      <p:cBhvr>
                                        <p:cTn id="287" dur="1" fill="hold">
                                          <p:stCondLst>
                                            <p:cond delay="0"/>
                                          </p:stCondLst>
                                        </p:cTn>
                                        <p:tgtEl>
                                          <p:spTgt spid="110"/>
                                        </p:tgtEl>
                                        <p:attrNameLst>
                                          <p:attrName>style.visibility</p:attrName>
                                        </p:attrNameLst>
                                      </p:cBhvr>
                                      <p:to>
                                        <p:strVal val="visible"/>
                                      </p:to>
                                    </p:set>
                                  </p:childTnLst>
                                </p:cTn>
                              </p:par>
                              <p:par>
                                <p:cTn id="288" presetID="1" presetClass="entr" presetSubtype="0" fill="hold" grpId="0" nodeType="withEffect">
                                  <p:stCondLst>
                                    <p:cond delay="0"/>
                                  </p:stCondLst>
                                  <p:childTnLst>
                                    <p:set>
                                      <p:cBhvr>
                                        <p:cTn id="289" dur="1" fill="hold">
                                          <p:stCondLst>
                                            <p:cond delay="0"/>
                                          </p:stCondLst>
                                        </p:cTn>
                                        <p:tgtEl>
                                          <p:spTgt spid="111"/>
                                        </p:tgtEl>
                                        <p:attrNameLst>
                                          <p:attrName>style.visibility</p:attrName>
                                        </p:attrNameLst>
                                      </p:cBhvr>
                                      <p:to>
                                        <p:strVal val="visible"/>
                                      </p:to>
                                    </p:set>
                                  </p:childTnLst>
                                </p:cTn>
                              </p:par>
                              <p:par>
                                <p:cTn id="290" presetID="1" presetClass="entr" presetSubtype="0" fill="hold" grpId="0" nodeType="withEffect">
                                  <p:stCondLst>
                                    <p:cond delay="0"/>
                                  </p:stCondLst>
                                  <p:childTnLst>
                                    <p:set>
                                      <p:cBhvr>
                                        <p:cTn id="291" dur="1" fill="hold">
                                          <p:stCondLst>
                                            <p:cond delay="0"/>
                                          </p:stCondLst>
                                        </p:cTn>
                                        <p:tgtEl>
                                          <p:spTgt spid="112"/>
                                        </p:tgtEl>
                                        <p:attrNameLst>
                                          <p:attrName>style.visibility</p:attrName>
                                        </p:attrNameLst>
                                      </p:cBhvr>
                                      <p:to>
                                        <p:strVal val="visible"/>
                                      </p:to>
                                    </p:set>
                                  </p:childTnLst>
                                </p:cTn>
                              </p:par>
                              <p:par>
                                <p:cTn id="292" presetID="1" presetClass="entr" presetSubtype="0" fill="hold" grpId="0" nodeType="withEffect">
                                  <p:stCondLst>
                                    <p:cond delay="0"/>
                                  </p:stCondLst>
                                  <p:childTnLst>
                                    <p:set>
                                      <p:cBhvr>
                                        <p:cTn id="293" dur="1" fill="hold">
                                          <p:stCondLst>
                                            <p:cond delay="0"/>
                                          </p:stCondLst>
                                        </p:cTn>
                                        <p:tgtEl>
                                          <p:spTgt spid="113"/>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294" restart="whenNotActive" fill="hold" evtFilter="cancelBubble" nodeType="interactiveSeq">
                <p:stCondLst>
                  <p:cond evt="onClick" delay="0">
                    <p:tgtEl>
                      <p:spTgt spid="108"/>
                    </p:tgtEl>
                  </p:cond>
                </p:stCondLst>
                <p:endSync evt="end" delay="0">
                  <p:rtn val="all"/>
                </p:endSync>
                <p:childTnLst>
                  <p:par>
                    <p:cTn id="295" fill="hold">
                      <p:stCondLst>
                        <p:cond delay="0"/>
                      </p:stCondLst>
                      <p:childTnLst>
                        <p:par>
                          <p:cTn id="296" fill="hold">
                            <p:stCondLst>
                              <p:cond delay="0"/>
                            </p:stCondLst>
                            <p:childTnLst>
                              <p:par>
                                <p:cTn id="297" presetID="1" presetClass="entr" presetSubtype="0" fill="hold" grpId="0" nodeType="clickEffect">
                                  <p:stCondLst>
                                    <p:cond delay="0"/>
                                  </p:stCondLst>
                                  <p:childTnLst>
                                    <p:set>
                                      <p:cBhvr>
                                        <p:cTn id="298" dur="1" fill="hold">
                                          <p:stCondLst>
                                            <p:cond delay="0"/>
                                          </p:stCondLst>
                                        </p:cTn>
                                        <p:tgtEl>
                                          <p:spTgt spid="109"/>
                                        </p:tgtEl>
                                        <p:attrNameLst>
                                          <p:attrName>style.visibility</p:attrName>
                                        </p:attrNameLst>
                                      </p:cBhvr>
                                      <p:to>
                                        <p:strVal val="visible"/>
                                      </p:to>
                                    </p:set>
                                  </p:childTnLst>
                                </p:cTn>
                              </p:par>
                            </p:childTnLst>
                          </p:cTn>
                        </p:par>
                      </p:childTnLst>
                    </p:cTn>
                  </p:par>
                </p:childTnLst>
              </p:cTn>
              <p:nextCondLst>
                <p:cond evt="onClick" delay="0">
                  <p:tgtEl>
                    <p:spTgt spid="108"/>
                  </p:tgtEl>
                </p:cond>
              </p:nextCondLst>
            </p:seq>
            <p:seq concurrent="1" nextAc="seek">
              <p:cTn id="299" restart="whenNotActive" fill="hold" evtFilter="cancelBubble" nodeType="interactiveSeq">
                <p:stCondLst>
                  <p:cond evt="onClick" delay="0">
                    <p:tgtEl>
                      <p:spTgt spid="111"/>
                    </p:tgtEl>
                  </p:cond>
                </p:stCondLst>
                <p:endSync evt="end" delay="0">
                  <p:rtn val="all"/>
                </p:endSync>
                <p:childTnLst>
                  <p:par>
                    <p:cTn id="300" fill="hold">
                      <p:stCondLst>
                        <p:cond delay="0"/>
                      </p:stCondLst>
                      <p:childTnLst>
                        <p:par>
                          <p:cTn id="301" fill="hold">
                            <p:stCondLst>
                              <p:cond delay="0"/>
                            </p:stCondLst>
                            <p:childTnLst>
                              <p:par>
                                <p:cTn id="302" presetID="1" presetClass="entr" presetSubtype="0" fill="hold" grpId="0" nodeType="clickEffect">
                                  <p:stCondLst>
                                    <p:cond delay="0"/>
                                  </p:stCondLst>
                                  <p:childTnLst>
                                    <p:set>
                                      <p:cBhvr>
                                        <p:cTn id="303" dur="1" fill="hold">
                                          <p:stCondLst>
                                            <p:cond delay="0"/>
                                          </p:stCondLst>
                                        </p:cTn>
                                        <p:tgtEl>
                                          <p:spTgt spid="44"/>
                                        </p:tgtEl>
                                        <p:attrNameLst>
                                          <p:attrName>style.visibility</p:attrName>
                                        </p:attrNameLst>
                                      </p:cBhvr>
                                      <p:to>
                                        <p:strVal val="visible"/>
                                      </p:to>
                                    </p:set>
                                  </p:childTnLst>
                                </p:cTn>
                              </p:par>
                              <p:par>
                                <p:cTn id="304" presetID="1" presetClass="exit" presetSubtype="0" fill="hold" grpId="1" nodeType="withEffect">
                                  <p:stCondLst>
                                    <p:cond delay="0"/>
                                  </p:stCondLst>
                                  <p:childTnLst>
                                    <p:set>
                                      <p:cBhvr>
                                        <p:cTn id="305" dur="1" fill="hold">
                                          <p:stCondLst>
                                            <p:cond delay="0"/>
                                          </p:stCondLst>
                                        </p:cTn>
                                        <p:tgtEl>
                                          <p:spTgt spid="105"/>
                                        </p:tgtEl>
                                        <p:attrNameLst>
                                          <p:attrName>style.visibility</p:attrName>
                                        </p:attrNameLst>
                                      </p:cBhvr>
                                      <p:to>
                                        <p:strVal val="hidden"/>
                                      </p:to>
                                    </p:set>
                                  </p:childTnLst>
                                </p:cTn>
                              </p:par>
                              <p:par>
                                <p:cTn id="306" presetID="1" presetClass="exit" presetSubtype="0" fill="hold" grpId="1" nodeType="withEffect">
                                  <p:stCondLst>
                                    <p:cond delay="0"/>
                                  </p:stCondLst>
                                  <p:childTnLst>
                                    <p:set>
                                      <p:cBhvr>
                                        <p:cTn id="307" dur="1" fill="hold">
                                          <p:stCondLst>
                                            <p:cond delay="0"/>
                                          </p:stCondLst>
                                        </p:cTn>
                                        <p:tgtEl>
                                          <p:spTgt spid="106"/>
                                        </p:tgtEl>
                                        <p:attrNameLst>
                                          <p:attrName>style.visibility</p:attrName>
                                        </p:attrNameLst>
                                      </p:cBhvr>
                                      <p:to>
                                        <p:strVal val="hidden"/>
                                      </p:to>
                                    </p:set>
                                  </p:childTnLst>
                                </p:cTn>
                              </p:par>
                              <p:par>
                                <p:cTn id="308" presetID="1" presetClass="exit" presetSubtype="0" fill="hold" grpId="1" nodeType="withEffect">
                                  <p:stCondLst>
                                    <p:cond delay="0"/>
                                  </p:stCondLst>
                                  <p:childTnLst>
                                    <p:set>
                                      <p:cBhvr>
                                        <p:cTn id="309" dur="1" fill="hold">
                                          <p:stCondLst>
                                            <p:cond delay="0"/>
                                          </p:stCondLst>
                                        </p:cTn>
                                        <p:tgtEl>
                                          <p:spTgt spid="107"/>
                                        </p:tgtEl>
                                        <p:attrNameLst>
                                          <p:attrName>style.visibility</p:attrName>
                                        </p:attrNameLst>
                                      </p:cBhvr>
                                      <p:to>
                                        <p:strVal val="hidden"/>
                                      </p:to>
                                    </p:set>
                                  </p:childTnLst>
                                </p:cTn>
                              </p:par>
                              <p:par>
                                <p:cTn id="310" presetID="1" presetClass="exit" presetSubtype="0" fill="hold" grpId="1" nodeType="withEffect">
                                  <p:stCondLst>
                                    <p:cond delay="0"/>
                                  </p:stCondLst>
                                  <p:childTnLst>
                                    <p:set>
                                      <p:cBhvr>
                                        <p:cTn id="311" dur="1" fill="hold">
                                          <p:stCondLst>
                                            <p:cond delay="0"/>
                                          </p:stCondLst>
                                        </p:cTn>
                                        <p:tgtEl>
                                          <p:spTgt spid="108"/>
                                        </p:tgtEl>
                                        <p:attrNameLst>
                                          <p:attrName>style.visibility</p:attrName>
                                        </p:attrNameLst>
                                      </p:cBhvr>
                                      <p:to>
                                        <p:strVal val="hidden"/>
                                      </p:to>
                                    </p:set>
                                  </p:childTnLst>
                                </p:cTn>
                              </p:par>
                              <p:par>
                                <p:cTn id="312" presetID="1" presetClass="exit" presetSubtype="0" fill="hold" grpId="1" nodeType="withEffect">
                                  <p:stCondLst>
                                    <p:cond delay="0"/>
                                  </p:stCondLst>
                                  <p:childTnLst>
                                    <p:set>
                                      <p:cBhvr>
                                        <p:cTn id="313" dur="1" fill="hold">
                                          <p:stCondLst>
                                            <p:cond delay="0"/>
                                          </p:stCondLst>
                                        </p:cTn>
                                        <p:tgtEl>
                                          <p:spTgt spid="110"/>
                                        </p:tgtEl>
                                        <p:attrNameLst>
                                          <p:attrName>style.visibility</p:attrName>
                                        </p:attrNameLst>
                                      </p:cBhvr>
                                      <p:to>
                                        <p:strVal val="hidden"/>
                                      </p:to>
                                    </p:set>
                                  </p:childTnLst>
                                </p:cTn>
                              </p:par>
                              <p:par>
                                <p:cTn id="314" presetID="1" presetClass="exit" presetSubtype="0" fill="hold" grpId="1" nodeType="withEffect">
                                  <p:stCondLst>
                                    <p:cond delay="0"/>
                                  </p:stCondLst>
                                  <p:childTnLst>
                                    <p:set>
                                      <p:cBhvr>
                                        <p:cTn id="315" dur="1" fill="hold">
                                          <p:stCondLst>
                                            <p:cond delay="0"/>
                                          </p:stCondLst>
                                        </p:cTn>
                                        <p:tgtEl>
                                          <p:spTgt spid="111"/>
                                        </p:tgtEl>
                                        <p:attrNameLst>
                                          <p:attrName>style.visibility</p:attrName>
                                        </p:attrNameLst>
                                      </p:cBhvr>
                                      <p:to>
                                        <p:strVal val="hidden"/>
                                      </p:to>
                                    </p:set>
                                  </p:childTnLst>
                                </p:cTn>
                              </p:par>
                              <p:par>
                                <p:cTn id="316" presetID="1" presetClass="exit" presetSubtype="0" fill="hold" grpId="1" nodeType="withEffect">
                                  <p:stCondLst>
                                    <p:cond delay="0"/>
                                  </p:stCondLst>
                                  <p:childTnLst>
                                    <p:set>
                                      <p:cBhvr>
                                        <p:cTn id="317" dur="1" fill="hold">
                                          <p:stCondLst>
                                            <p:cond delay="0"/>
                                          </p:stCondLst>
                                        </p:cTn>
                                        <p:tgtEl>
                                          <p:spTgt spid="112"/>
                                        </p:tgtEl>
                                        <p:attrNameLst>
                                          <p:attrName>style.visibility</p:attrName>
                                        </p:attrNameLst>
                                      </p:cBhvr>
                                      <p:to>
                                        <p:strVal val="hidden"/>
                                      </p:to>
                                    </p:set>
                                  </p:childTnLst>
                                </p:cTn>
                              </p:par>
                              <p:par>
                                <p:cTn id="318" presetID="1" presetClass="exit" presetSubtype="0" fill="hold" grpId="1" nodeType="withEffect">
                                  <p:stCondLst>
                                    <p:cond delay="0"/>
                                  </p:stCondLst>
                                  <p:childTnLst>
                                    <p:set>
                                      <p:cBhvr>
                                        <p:cTn id="319" dur="1" fill="hold">
                                          <p:stCondLst>
                                            <p:cond delay="0"/>
                                          </p:stCondLst>
                                        </p:cTn>
                                        <p:tgtEl>
                                          <p:spTgt spid="113"/>
                                        </p:tgtEl>
                                        <p:attrNameLst>
                                          <p:attrName>style.visibility</p:attrName>
                                        </p:attrNameLst>
                                      </p:cBhvr>
                                      <p:to>
                                        <p:strVal val="hidden"/>
                                      </p:to>
                                    </p:set>
                                  </p:childTnLst>
                                </p:cTn>
                              </p:par>
                              <p:par>
                                <p:cTn id="320" presetID="1" presetClass="exit" presetSubtype="0" fill="hold" grpId="1" nodeType="withEffect">
                                  <p:stCondLst>
                                    <p:cond delay="0"/>
                                  </p:stCondLst>
                                  <p:childTnLst>
                                    <p:set>
                                      <p:cBhvr>
                                        <p:cTn id="321" dur="1" fill="hold">
                                          <p:stCondLst>
                                            <p:cond delay="0"/>
                                          </p:stCondLst>
                                        </p:cTn>
                                        <p:tgtEl>
                                          <p:spTgt spid="109"/>
                                        </p:tgtEl>
                                        <p:attrNameLst>
                                          <p:attrName>style.visibility</p:attrName>
                                        </p:attrNameLst>
                                      </p:cBhvr>
                                      <p:to>
                                        <p:strVal val="hidden"/>
                                      </p:to>
                                    </p:set>
                                  </p:childTnLst>
                                </p:cTn>
                              </p:par>
                            </p:childTnLst>
                          </p:cTn>
                        </p:par>
                      </p:childTnLst>
                    </p:cTn>
                  </p:par>
                </p:childTnLst>
              </p:cTn>
              <p:nextCondLst>
                <p:cond evt="onClick" delay="0">
                  <p:tgtEl>
                    <p:spTgt spid="111"/>
                  </p:tgtEl>
                </p:cond>
              </p:nextCondLst>
            </p:seq>
            <p:seq concurrent="1" nextAc="seek">
              <p:cTn id="322" restart="whenNotActive" fill="hold" evtFilter="cancelBubble" nodeType="interactiveSeq">
                <p:stCondLst>
                  <p:cond evt="onClick" delay="0">
                    <p:tgtEl>
                      <p:spTgt spid="112"/>
                    </p:tgtEl>
                  </p:cond>
                </p:stCondLst>
                <p:endSync evt="end" delay="0">
                  <p:rtn val="all"/>
                </p:endSync>
                <p:childTnLst>
                  <p:par>
                    <p:cTn id="323" fill="hold">
                      <p:stCondLst>
                        <p:cond delay="0"/>
                      </p:stCondLst>
                      <p:childTnLst>
                        <p:par>
                          <p:cTn id="324" fill="hold">
                            <p:stCondLst>
                              <p:cond delay="0"/>
                            </p:stCondLst>
                            <p:childTnLst>
                              <p:par>
                                <p:cTn id="325" presetID="1" presetClass="entr" presetSubtype="0" fill="hold" grpId="0" nodeType="clickEffect">
                                  <p:stCondLst>
                                    <p:cond delay="0"/>
                                  </p:stCondLst>
                                  <p:childTnLst>
                                    <p:set>
                                      <p:cBhvr>
                                        <p:cTn id="326" dur="1" fill="hold">
                                          <p:stCondLst>
                                            <p:cond delay="0"/>
                                          </p:stCondLst>
                                        </p:cTn>
                                        <p:tgtEl>
                                          <p:spTgt spid="45"/>
                                        </p:tgtEl>
                                        <p:attrNameLst>
                                          <p:attrName>style.visibility</p:attrName>
                                        </p:attrNameLst>
                                      </p:cBhvr>
                                      <p:to>
                                        <p:strVal val="visible"/>
                                      </p:to>
                                    </p:set>
                                  </p:childTnLst>
                                </p:cTn>
                              </p:par>
                              <p:par>
                                <p:cTn id="327" presetID="1" presetClass="exit" presetSubtype="0" fill="hold" grpId="2" nodeType="withEffect">
                                  <p:stCondLst>
                                    <p:cond delay="0"/>
                                  </p:stCondLst>
                                  <p:childTnLst>
                                    <p:set>
                                      <p:cBhvr>
                                        <p:cTn id="328" dur="1" fill="hold">
                                          <p:stCondLst>
                                            <p:cond delay="0"/>
                                          </p:stCondLst>
                                        </p:cTn>
                                        <p:tgtEl>
                                          <p:spTgt spid="105"/>
                                        </p:tgtEl>
                                        <p:attrNameLst>
                                          <p:attrName>style.visibility</p:attrName>
                                        </p:attrNameLst>
                                      </p:cBhvr>
                                      <p:to>
                                        <p:strVal val="hidden"/>
                                      </p:to>
                                    </p:set>
                                  </p:childTnLst>
                                </p:cTn>
                              </p:par>
                              <p:par>
                                <p:cTn id="329" presetID="1" presetClass="exit" presetSubtype="0" fill="hold" grpId="2" nodeType="withEffect">
                                  <p:stCondLst>
                                    <p:cond delay="0"/>
                                  </p:stCondLst>
                                  <p:childTnLst>
                                    <p:set>
                                      <p:cBhvr>
                                        <p:cTn id="330" dur="1" fill="hold">
                                          <p:stCondLst>
                                            <p:cond delay="0"/>
                                          </p:stCondLst>
                                        </p:cTn>
                                        <p:tgtEl>
                                          <p:spTgt spid="106"/>
                                        </p:tgtEl>
                                        <p:attrNameLst>
                                          <p:attrName>style.visibility</p:attrName>
                                        </p:attrNameLst>
                                      </p:cBhvr>
                                      <p:to>
                                        <p:strVal val="hidden"/>
                                      </p:to>
                                    </p:set>
                                  </p:childTnLst>
                                </p:cTn>
                              </p:par>
                              <p:par>
                                <p:cTn id="331" presetID="1" presetClass="exit" presetSubtype="0" fill="hold" grpId="2" nodeType="withEffect">
                                  <p:stCondLst>
                                    <p:cond delay="0"/>
                                  </p:stCondLst>
                                  <p:childTnLst>
                                    <p:set>
                                      <p:cBhvr>
                                        <p:cTn id="332" dur="1" fill="hold">
                                          <p:stCondLst>
                                            <p:cond delay="0"/>
                                          </p:stCondLst>
                                        </p:cTn>
                                        <p:tgtEl>
                                          <p:spTgt spid="107"/>
                                        </p:tgtEl>
                                        <p:attrNameLst>
                                          <p:attrName>style.visibility</p:attrName>
                                        </p:attrNameLst>
                                      </p:cBhvr>
                                      <p:to>
                                        <p:strVal val="hidden"/>
                                      </p:to>
                                    </p:set>
                                  </p:childTnLst>
                                </p:cTn>
                              </p:par>
                              <p:par>
                                <p:cTn id="333" presetID="1" presetClass="exit" presetSubtype="0" fill="hold" grpId="2" nodeType="withEffect">
                                  <p:stCondLst>
                                    <p:cond delay="0"/>
                                  </p:stCondLst>
                                  <p:childTnLst>
                                    <p:set>
                                      <p:cBhvr>
                                        <p:cTn id="334" dur="1" fill="hold">
                                          <p:stCondLst>
                                            <p:cond delay="0"/>
                                          </p:stCondLst>
                                        </p:cTn>
                                        <p:tgtEl>
                                          <p:spTgt spid="108"/>
                                        </p:tgtEl>
                                        <p:attrNameLst>
                                          <p:attrName>style.visibility</p:attrName>
                                        </p:attrNameLst>
                                      </p:cBhvr>
                                      <p:to>
                                        <p:strVal val="hidden"/>
                                      </p:to>
                                    </p:set>
                                  </p:childTnLst>
                                </p:cTn>
                              </p:par>
                              <p:par>
                                <p:cTn id="335" presetID="1" presetClass="exit" presetSubtype="0" fill="hold" grpId="2" nodeType="withEffect">
                                  <p:stCondLst>
                                    <p:cond delay="0"/>
                                  </p:stCondLst>
                                  <p:childTnLst>
                                    <p:set>
                                      <p:cBhvr>
                                        <p:cTn id="336" dur="1" fill="hold">
                                          <p:stCondLst>
                                            <p:cond delay="0"/>
                                          </p:stCondLst>
                                        </p:cTn>
                                        <p:tgtEl>
                                          <p:spTgt spid="110"/>
                                        </p:tgtEl>
                                        <p:attrNameLst>
                                          <p:attrName>style.visibility</p:attrName>
                                        </p:attrNameLst>
                                      </p:cBhvr>
                                      <p:to>
                                        <p:strVal val="hidden"/>
                                      </p:to>
                                    </p:set>
                                  </p:childTnLst>
                                </p:cTn>
                              </p:par>
                              <p:par>
                                <p:cTn id="337" presetID="1" presetClass="exit" presetSubtype="0" fill="hold" grpId="2" nodeType="withEffect">
                                  <p:stCondLst>
                                    <p:cond delay="0"/>
                                  </p:stCondLst>
                                  <p:childTnLst>
                                    <p:set>
                                      <p:cBhvr>
                                        <p:cTn id="338" dur="1" fill="hold">
                                          <p:stCondLst>
                                            <p:cond delay="0"/>
                                          </p:stCondLst>
                                        </p:cTn>
                                        <p:tgtEl>
                                          <p:spTgt spid="111"/>
                                        </p:tgtEl>
                                        <p:attrNameLst>
                                          <p:attrName>style.visibility</p:attrName>
                                        </p:attrNameLst>
                                      </p:cBhvr>
                                      <p:to>
                                        <p:strVal val="hidden"/>
                                      </p:to>
                                    </p:set>
                                  </p:childTnLst>
                                </p:cTn>
                              </p:par>
                              <p:par>
                                <p:cTn id="339" presetID="1" presetClass="exit" presetSubtype="0" fill="hold" grpId="2" nodeType="withEffect">
                                  <p:stCondLst>
                                    <p:cond delay="0"/>
                                  </p:stCondLst>
                                  <p:childTnLst>
                                    <p:set>
                                      <p:cBhvr>
                                        <p:cTn id="340" dur="1" fill="hold">
                                          <p:stCondLst>
                                            <p:cond delay="0"/>
                                          </p:stCondLst>
                                        </p:cTn>
                                        <p:tgtEl>
                                          <p:spTgt spid="112"/>
                                        </p:tgtEl>
                                        <p:attrNameLst>
                                          <p:attrName>style.visibility</p:attrName>
                                        </p:attrNameLst>
                                      </p:cBhvr>
                                      <p:to>
                                        <p:strVal val="hidden"/>
                                      </p:to>
                                    </p:set>
                                  </p:childTnLst>
                                </p:cTn>
                              </p:par>
                              <p:par>
                                <p:cTn id="341" presetID="1" presetClass="exit" presetSubtype="0" fill="hold" grpId="2" nodeType="withEffect">
                                  <p:stCondLst>
                                    <p:cond delay="0"/>
                                  </p:stCondLst>
                                  <p:childTnLst>
                                    <p:set>
                                      <p:cBhvr>
                                        <p:cTn id="342" dur="1" fill="hold">
                                          <p:stCondLst>
                                            <p:cond delay="0"/>
                                          </p:stCondLst>
                                        </p:cTn>
                                        <p:tgtEl>
                                          <p:spTgt spid="113"/>
                                        </p:tgtEl>
                                        <p:attrNameLst>
                                          <p:attrName>style.visibility</p:attrName>
                                        </p:attrNameLst>
                                      </p:cBhvr>
                                      <p:to>
                                        <p:strVal val="hidden"/>
                                      </p:to>
                                    </p:set>
                                  </p:childTnLst>
                                </p:cTn>
                              </p:par>
                              <p:par>
                                <p:cTn id="343" presetID="1" presetClass="exit" presetSubtype="0" fill="hold" grpId="2" nodeType="withEffect">
                                  <p:stCondLst>
                                    <p:cond delay="0"/>
                                  </p:stCondLst>
                                  <p:childTnLst>
                                    <p:set>
                                      <p:cBhvr>
                                        <p:cTn id="344" dur="1" fill="hold">
                                          <p:stCondLst>
                                            <p:cond delay="0"/>
                                          </p:stCondLst>
                                        </p:cTn>
                                        <p:tgtEl>
                                          <p:spTgt spid="109"/>
                                        </p:tgtEl>
                                        <p:attrNameLst>
                                          <p:attrName>style.visibility</p:attrName>
                                        </p:attrNameLst>
                                      </p:cBhvr>
                                      <p:to>
                                        <p:strVal val="hidden"/>
                                      </p:to>
                                    </p:set>
                                  </p:childTnLst>
                                </p:cTn>
                              </p:par>
                            </p:childTnLst>
                          </p:cTn>
                        </p:par>
                      </p:childTnLst>
                    </p:cTn>
                  </p:par>
                </p:childTnLst>
              </p:cTn>
              <p:nextCondLst>
                <p:cond evt="onClick" delay="0">
                  <p:tgtEl>
                    <p:spTgt spid="112"/>
                  </p:tgtEl>
                </p:cond>
              </p:nextCondLst>
            </p:seq>
            <p:seq concurrent="1" nextAc="seek">
              <p:cTn id="345" restart="whenNotActive" fill="hold" evtFilter="cancelBubble" nodeType="interactiveSeq">
                <p:stCondLst>
                  <p:cond evt="onClick" delay="0">
                    <p:tgtEl>
                      <p:spTgt spid="113"/>
                    </p:tgtEl>
                  </p:cond>
                </p:stCondLst>
                <p:endSync evt="end" delay="0">
                  <p:rtn val="all"/>
                </p:endSync>
                <p:childTnLst>
                  <p:par>
                    <p:cTn id="346" fill="hold">
                      <p:stCondLst>
                        <p:cond delay="0"/>
                      </p:stCondLst>
                      <p:childTnLst>
                        <p:par>
                          <p:cTn id="347" fill="hold">
                            <p:stCondLst>
                              <p:cond delay="0"/>
                            </p:stCondLst>
                            <p:childTnLst>
                              <p:par>
                                <p:cTn id="348" presetID="1" presetClass="exit" presetSubtype="0" fill="hold" grpId="3" nodeType="clickEffect">
                                  <p:stCondLst>
                                    <p:cond delay="0"/>
                                  </p:stCondLst>
                                  <p:childTnLst>
                                    <p:set>
                                      <p:cBhvr>
                                        <p:cTn id="349" dur="1" fill="hold">
                                          <p:stCondLst>
                                            <p:cond delay="0"/>
                                          </p:stCondLst>
                                        </p:cTn>
                                        <p:tgtEl>
                                          <p:spTgt spid="105"/>
                                        </p:tgtEl>
                                        <p:attrNameLst>
                                          <p:attrName>style.visibility</p:attrName>
                                        </p:attrNameLst>
                                      </p:cBhvr>
                                      <p:to>
                                        <p:strVal val="hidden"/>
                                      </p:to>
                                    </p:set>
                                  </p:childTnLst>
                                </p:cTn>
                              </p:par>
                              <p:par>
                                <p:cTn id="350" presetID="1" presetClass="exit" presetSubtype="0" fill="hold" grpId="3" nodeType="withEffect">
                                  <p:stCondLst>
                                    <p:cond delay="0"/>
                                  </p:stCondLst>
                                  <p:childTnLst>
                                    <p:set>
                                      <p:cBhvr>
                                        <p:cTn id="351" dur="1" fill="hold">
                                          <p:stCondLst>
                                            <p:cond delay="0"/>
                                          </p:stCondLst>
                                        </p:cTn>
                                        <p:tgtEl>
                                          <p:spTgt spid="106"/>
                                        </p:tgtEl>
                                        <p:attrNameLst>
                                          <p:attrName>style.visibility</p:attrName>
                                        </p:attrNameLst>
                                      </p:cBhvr>
                                      <p:to>
                                        <p:strVal val="hidden"/>
                                      </p:to>
                                    </p:set>
                                  </p:childTnLst>
                                </p:cTn>
                              </p:par>
                              <p:par>
                                <p:cTn id="352" presetID="1" presetClass="exit" presetSubtype="0" fill="hold" grpId="3" nodeType="withEffect">
                                  <p:stCondLst>
                                    <p:cond delay="0"/>
                                  </p:stCondLst>
                                  <p:childTnLst>
                                    <p:set>
                                      <p:cBhvr>
                                        <p:cTn id="353" dur="1" fill="hold">
                                          <p:stCondLst>
                                            <p:cond delay="0"/>
                                          </p:stCondLst>
                                        </p:cTn>
                                        <p:tgtEl>
                                          <p:spTgt spid="107"/>
                                        </p:tgtEl>
                                        <p:attrNameLst>
                                          <p:attrName>style.visibility</p:attrName>
                                        </p:attrNameLst>
                                      </p:cBhvr>
                                      <p:to>
                                        <p:strVal val="hidden"/>
                                      </p:to>
                                    </p:set>
                                  </p:childTnLst>
                                </p:cTn>
                              </p:par>
                              <p:par>
                                <p:cTn id="354" presetID="1" presetClass="exit" presetSubtype="0" fill="hold" grpId="3" nodeType="withEffect">
                                  <p:stCondLst>
                                    <p:cond delay="0"/>
                                  </p:stCondLst>
                                  <p:childTnLst>
                                    <p:set>
                                      <p:cBhvr>
                                        <p:cTn id="355" dur="1" fill="hold">
                                          <p:stCondLst>
                                            <p:cond delay="0"/>
                                          </p:stCondLst>
                                        </p:cTn>
                                        <p:tgtEl>
                                          <p:spTgt spid="108"/>
                                        </p:tgtEl>
                                        <p:attrNameLst>
                                          <p:attrName>style.visibility</p:attrName>
                                        </p:attrNameLst>
                                      </p:cBhvr>
                                      <p:to>
                                        <p:strVal val="hidden"/>
                                      </p:to>
                                    </p:set>
                                  </p:childTnLst>
                                </p:cTn>
                              </p:par>
                              <p:par>
                                <p:cTn id="356" presetID="1" presetClass="exit" presetSubtype="0" fill="hold" grpId="3" nodeType="withEffect">
                                  <p:stCondLst>
                                    <p:cond delay="0"/>
                                  </p:stCondLst>
                                  <p:childTnLst>
                                    <p:set>
                                      <p:cBhvr>
                                        <p:cTn id="357" dur="1" fill="hold">
                                          <p:stCondLst>
                                            <p:cond delay="0"/>
                                          </p:stCondLst>
                                        </p:cTn>
                                        <p:tgtEl>
                                          <p:spTgt spid="110"/>
                                        </p:tgtEl>
                                        <p:attrNameLst>
                                          <p:attrName>style.visibility</p:attrName>
                                        </p:attrNameLst>
                                      </p:cBhvr>
                                      <p:to>
                                        <p:strVal val="hidden"/>
                                      </p:to>
                                    </p:set>
                                  </p:childTnLst>
                                </p:cTn>
                              </p:par>
                              <p:par>
                                <p:cTn id="358" presetID="1" presetClass="exit" presetSubtype="0" fill="hold" grpId="3" nodeType="withEffect">
                                  <p:stCondLst>
                                    <p:cond delay="0"/>
                                  </p:stCondLst>
                                  <p:childTnLst>
                                    <p:set>
                                      <p:cBhvr>
                                        <p:cTn id="359" dur="1" fill="hold">
                                          <p:stCondLst>
                                            <p:cond delay="0"/>
                                          </p:stCondLst>
                                        </p:cTn>
                                        <p:tgtEl>
                                          <p:spTgt spid="111"/>
                                        </p:tgtEl>
                                        <p:attrNameLst>
                                          <p:attrName>style.visibility</p:attrName>
                                        </p:attrNameLst>
                                      </p:cBhvr>
                                      <p:to>
                                        <p:strVal val="hidden"/>
                                      </p:to>
                                    </p:set>
                                  </p:childTnLst>
                                </p:cTn>
                              </p:par>
                              <p:par>
                                <p:cTn id="360" presetID="1" presetClass="exit" presetSubtype="0" fill="hold" grpId="3" nodeType="withEffect">
                                  <p:stCondLst>
                                    <p:cond delay="0"/>
                                  </p:stCondLst>
                                  <p:childTnLst>
                                    <p:set>
                                      <p:cBhvr>
                                        <p:cTn id="361" dur="1" fill="hold">
                                          <p:stCondLst>
                                            <p:cond delay="0"/>
                                          </p:stCondLst>
                                        </p:cTn>
                                        <p:tgtEl>
                                          <p:spTgt spid="112"/>
                                        </p:tgtEl>
                                        <p:attrNameLst>
                                          <p:attrName>style.visibility</p:attrName>
                                        </p:attrNameLst>
                                      </p:cBhvr>
                                      <p:to>
                                        <p:strVal val="hidden"/>
                                      </p:to>
                                    </p:set>
                                  </p:childTnLst>
                                </p:cTn>
                              </p:par>
                              <p:par>
                                <p:cTn id="362" presetID="1" presetClass="exit" presetSubtype="0" fill="hold" grpId="3" nodeType="withEffect">
                                  <p:stCondLst>
                                    <p:cond delay="0"/>
                                  </p:stCondLst>
                                  <p:childTnLst>
                                    <p:set>
                                      <p:cBhvr>
                                        <p:cTn id="363" dur="1" fill="hold">
                                          <p:stCondLst>
                                            <p:cond delay="0"/>
                                          </p:stCondLst>
                                        </p:cTn>
                                        <p:tgtEl>
                                          <p:spTgt spid="113"/>
                                        </p:tgtEl>
                                        <p:attrNameLst>
                                          <p:attrName>style.visibility</p:attrName>
                                        </p:attrNameLst>
                                      </p:cBhvr>
                                      <p:to>
                                        <p:strVal val="hidden"/>
                                      </p:to>
                                    </p:set>
                                  </p:childTnLst>
                                </p:cTn>
                              </p:par>
                              <p:par>
                                <p:cTn id="364" presetID="1" presetClass="exit" presetSubtype="0" fill="hold" grpId="3" nodeType="withEffect">
                                  <p:stCondLst>
                                    <p:cond delay="0"/>
                                  </p:stCondLst>
                                  <p:childTnLst>
                                    <p:set>
                                      <p:cBhvr>
                                        <p:cTn id="365" dur="1" fill="hold">
                                          <p:stCondLst>
                                            <p:cond delay="0"/>
                                          </p:stCondLst>
                                        </p:cTn>
                                        <p:tgtEl>
                                          <p:spTgt spid="109"/>
                                        </p:tgtEl>
                                        <p:attrNameLst>
                                          <p:attrName>style.visibility</p:attrName>
                                        </p:attrNameLst>
                                      </p:cBhvr>
                                      <p:to>
                                        <p:strVal val="hidden"/>
                                      </p:to>
                                    </p:set>
                                  </p:childTnLst>
                                </p:cTn>
                              </p:par>
                            </p:childTnLst>
                          </p:cTn>
                        </p:par>
                      </p:childTnLst>
                    </p:cTn>
                  </p:par>
                </p:childTnLst>
              </p:cTn>
              <p:nextCondLst>
                <p:cond evt="onClick" delay="0">
                  <p:tgtEl>
                    <p:spTgt spid="113"/>
                  </p:tgtEl>
                </p:cond>
              </p:nextCondLst>
            </p:seq>
            <p:seq concurrent="1" nextAc="seek">
              <p:cTn id="366" restart="whenNotActive" fill="hold" evtFilter="cancelBubble" nodeType="interactiveSeq">
                <p:stCondLst>
                  <p:cond evt="onClick" delay="0">
                    <p:tgtEl>
                      <p:spTgt spid="22"/>
                    </p:tgtEl>
                  </p:cond>
                </p:stCondLst>
                <p:endSync evt="end" delay="0">
                  <p:rtn val="all"/>
                </p:endSync>
                <p:childTnLst>
                  <p:par>
                    <p:cTn id="367" fill="hold">
                      <p:stCondLst>
                        <p:cond delay="0"/>
                      </p:stCondLst>
                      <p:childTnLst>
                        <p:par>
                          <p:cTn id="368" fill="hold">
                            <p:stCondLst>
                              <p:cond delay="0"/>
                            </p:stCondLst>
                            <p:childTnLst>
                              <p:par>
                                <p:cTn id="369" presetID="1" presetClass="entr" presetSubtype="0" fill="hold" grpId="0" nodeType="clickEffect">
                                  <p:stCondLst>
                                    <p:cond delay="0"/>
                                  </p:stCondLst>
                                  <p:childTnLst>
                                    <p:set>
                                      <p:cBhvr>
                                        <p:cTn id="370" dur="1" fill="hold">
                                          <p:stCondLst>
                                            <p:cond delay="0"/>
                                          </p:stCondLst>
                                        </p:cTn>
                                        <p:tgtEl>
                                          <p:spTgt spid="114"/>
                                        </p:tgtEl>
                                        <p:attrNameLst>
                                          <p:attrName>style.visibility</p:attrName>
                                        </p:attrNameLst>
                                      </p:cBhvr>
                                      <p:to>
                                        <p:strVal val="visible"/>
                                      </p:to>
                                    </p:set>
                                  </p:childTnLst>
                                </p:cTn>
                              </p:par>
                              <p:par>
                                <p:cTn id="371" presetID="1" presetClass="entr" presetSubtype="0" fill="hold" grpId="0" nodeType="withEffect">
                                  <p:stCondLst>
                                    <p:cond delay="0"/>
                                  </p:stCondLst>
                                  <p:childTnLst>
                                    <p:set>
                                      <p:cBhvr>
                                        <p:cTn id="372" dur="1" fill="hold">
                                          <p:stCondLst>
                                            <p:cond delay="0"/>
                                          </p:stCondLst>
                                        </p:cTn>
                                        <p:tgtEl>
                                          <p:spTgt spid="115"/>
                                        </p:tgtEl>
                                        <p:attrNameLst>
                                          <p:attrName>style.visibility</p:attrName>
                                        </p:attrNameLst>
                                      </p:cBhvr>
                                      <p:to>
                                        <p:strVal val="visible"/>
                                      </p:to>
                                    </p:set>
                                  </p:childTnLst>
                                </p:cTn>
                              </p:par>
                              <p:par>
                                <p:cTn id="373" presetID="1" presetClass="entr" presetSubtype="0" fill="hold" grpId="0" nodeType="withEffect">
                                  <p:stCondLst>
                                    <p:cond delay="0"/>
                                  </p:stCondLst>
                                  <p:childTnLst>
                                    <p:set>
                                      <p:cBhvr>
                                        <p:cTn id="374" dur="1" fill="hold">
                                          <p:stCondLst>
                                            <p:cond delay="0"/>
                                          </p:stCondLst>
                                        </p:cTn>
                                        <p:tgtEl>
                                          <p:spTgt spid="116"/>
                                        </p:tgtEl>
                                        <p:attrNameLst>
                                          <p:attrName>style.visibility</p:attrName>
                                        </p:attrNameLst>
                                      </p:cBhvr>
                                      <p:to>
                                        <p:strVal val="visible"/>
                                      </p:to>
                                    </p:set>
                                  </p:childTnLst>
                                </p:cTn>
                              </p:par>
                              <p:par>
                                <p:cTn id="375" presetID="1" presetClass="entr" presetSubtype="0" fill="hold" grpId="0" nodeType="withEffect">
                                  <p:stCondLst>
                                    <p:cond delay="0"/>
                                  </p:stCondLst>
                                  <p:childTnLst>
                                    <p:set>
                                      <p:cBhvr>
                                        <p:cTn id="376" dur="1" fill="hold">
                                          <p:stCondLst>
                                            <p:cond delay="0"/>
                                          </p:stCondLst>
                                        </p:cTn>
                                        <p:tgtEl>
                                          <p:spTgt spid="117"/>
                                        </p:tgtEl>
                                        <p:attrNameLst>
                                          <p:attrName>style.visibility</p:attrName>
                                        </p:attrNameLst>
                                      </p:cBhvr>
                                      <p:to>
                                        <p:strVal val="visible"/>
                                      </p:to>
                                    </p:set>
                                  </p:childTnLst>
                                </p:cTn>
                              </p:par>
                              <p:par>
                                <p:cTn id="377" presetID="1" presetClass="entr" presetSubtype="0" fill="hold" grpId="0" nodeType="withEffect">
                                  <p:stCondLst>
                                    <p:cond delay="0"/>
                                  </p:stCondLst>
                                  <p:childTnLst>
                                    <p:set>
                                      <p:cBhvr>
                                        <p:cTn id="378" dur="1" fill="hold">
                                          <p:stCondLst>
                                            <p:cond delay="0"/>
                                          </p:stCondLst>
                                        </p:cTn>
                                        <p:tgtEl>
                                          <p:spTgt spid="119"/>
                                        </p:tgtEl>
                                        <p:attrNameLst>
                                          <p:attrName>style.visibility</p:attrName>
                                        </p:attrNameLst>
                                      </p:cBhvr>
                                      <p:to>
                                        <p:strVal val="visible"/>
                                      </p:to>
                                    </p:set>
                                  </p:childTnLst>
                                </p:cTn>
                              </p:par>
                              <p:par>
                                <p:cTn id="379" presetID="1" presetClass="entr" presetSubtype="0" fill="hold" grpId="0" nodeType="withEffect">
                                  <p:stCondLst>
                                    <p:cond delay="0"/>
                                  </p:stCondLst>
                                  <p:childTnLst>
                                    <p:set>
                                      <p:cBhvr>
                                        <p:cTn id="380" dur="1" fill="hold">
                                          <p:stCondLst>
                                            <p:cond delay="0"/>
                                          </p:stCondLst>
                                        </p:cTn>
                                        <p:tgtEl>
                                          <p:spTgt spid="120"/>
                                        </p:tgtEl>
                                        <p:attrNameLst>
                                          <p:attrName>style.visibility</p:attrName>
                                        </p:attrNameLst>
                                      </p:cBhvr>
                                      <p:to>
                                        <p:strVal val="visible"/>
                                      </p:to>
                                    </p:set>
                                  </p:childTnLst>
                                </p:cTn>
                              </p:par>
                              <p:par>
                                <p:cTn id="381" presetID="1" presetClass="entr" presetSubtype="0" fill="hold" grpId="0" nodeType="withEffect">
                                  <p:stCondLst>
                                    <p:cond delay="0"/>
                                  </p:stCondLst>
                                  <p:childTnLst>
                                    <p:set>
                                      <p:cBhvr>
                                        <p:cTn id="382" dur="1" fill="hold">
                                          <p:stCondLst>
                                            <p:cond delay="0"/>
                                          </p:stCondLst>
                                        </p:cTn>
                                        <p:tgtEl>
                                          <p:spTgt spid="121"/>
                                        </p:tgtEl>
                                        <p:attrNameLst>
                                          <p:attrName>style.visibility</p:attrName>
                                        </p:attrNameLst>
                                      </p:cBhvr>
                                      <p:to>
                                        <p:strVal val="visible"/>
                                      </p:to>
                                    </p:set>
                                  </p:childTnLst>
                                </p:cTn>
                              </p:par>
                              <p:par>
                                <p:cTn id="383" presetID="1" presetClass="entr" presetSubtype="0" fill="hold" grpId="0" nodeType="withEffect">
                                  <p:stCondLst>
                                    <p:cond delay="0"/>
                                  </p:stCondLst>
                                  <p:childTnLst>
                                    <p:set>
                                      <p:cBhvr>
                                        <p:cTn id="384" dur="1" fill="hold">
                                          <p:stCondLst>
                                            <p:cond delay="0"/>
                                          </p:stCondLst>
                                        </p:cTn>
                                        <p:tgtEl>
                                          <p:spTgt spid="122"/>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seq concurrent="1" nextAc="seek">
              <p:cTn id="385" restart="whenNotActive" fill="hold" evtFilter="cancelBubble" nodeType="interactiveSeq">
                <p:stCondLst>
                  <p:cond evt="onClick" delay="0">
                    <p:tgtEl>
                      <p:spTgt spid="117"/>
                    </p:tgtEl>
                  </p:cond>
                </p:stCondLst>
                <p:endSync evt="end" delay="0">
                  <p:rtn val="all"/>
                </p:endSync>
                <p:childTnLst>
                  <p:par>
                    <p:cTn id="386" fill="hold">
                      <p:stCondLst>
                        <p:cond delay="0"/>
                      </p:stCondLst>
                      <p:childTnLst>
                        <p:par>
                          <p:cTn id="387" fill="hold">
                            <p:stCondLst>
                              <p:cond delay="0"/>
                            </p:stCondLst>
                            <p:childTnLst>
                              <p:par>
                                <p:cTn id="388" presetID="1" presetClass="entr" presetSubtype="0" fill="hold" grpId="0" nodeType="clickEffect">
                                  <p:stCondLst>
                                    <p:cond delay="0"/>
                                  </p:stCondLst>
                                  <p:childTnLst>
                                    <p:set>
                                      <p:cBhvr>
                                        <p:cTn id="389" dur="1" fill="hold">
                                          <p:stCondLst>
                                            <p:cond delay="0"/>
                                          </p:stCondLst>
                                        </p:cTn>
                                        <p:tgtEl>
                                          <p:spTgt spid="118"/>
                                        </p:tgtEl>
                                        <p:attrNameLst>
                                          <p:attrName>style.visibility</p:attrName>
                                        </p:attrNameLst>
                                      </p:cBhvr>
                                      <p:to>
                                        <p:strVal val="visible"/>
                                      </p:to>
                                    </p:set>
                                  </p:childTnLst>
                                </p:cTn>
                              </p:par>
                            </p:childTnLst>
                          </p:cTn>
                        </p:par>
                      </p:childTnLst>
                    </p:cTn>
                  </p:par>
                </p:childTnLst>
              </p:cTn>
              <p:nextCondLst>
                <p:cond evt="onClick" delay="0">
                  <p:tgtEl>
                    <p:spTgt spid="117"/>
                  </p:tgtEl>
                </p:cond>
              </p:nextCondLst>
            </p:seq>
            <p:seq concurrent="1" nextAc="seek">
              <p:cTn id="390" restart="whenNotActive" fill="hold" evtFilter="cancelBubble" nodeType="interactiveSeq">
                <p:stCondLst>
                  <p:cond evt="onClick" delay="0">
                    <p:tgtEl>
                      <p:spTgt spid="120"/>
                    </p:tgtEl>
                  </p:cond>
                </p:stCondLst>
                <p:endSync evt="end" delay="0">
                  <p:rtn val="all"/>
                </p:endSync>
                <p:childTnLst>
                  <p:par>
                    <p:cTn id="391" fill="hold">
                      <p:stCondLst>
                        <p:cond delay="0"/>
                      </p:stCondLst>
                      <p:childTnLst>
                        <p:par>
                          <p:cTn id="392" fill="hold">
                            <p:stCondLst>
                              <p:cond delay="0"/>
                            </p:stCondLst>
                            <p:childTnLst>
                              <p:par>
                                <p:cTn id="393" presetID="1" presetClass="entr" presetSubtype="0" fill="hold" grpId="0" nodeType="clickEffect">
                                  <p:stCondLst>
                                    <p:cond delay="0"/>
                                  </p:stCondLst>
                                  <p:childTnLst>
                                    <p:set>
                                      <p:cBhvr>
                                        <p:cTn id="394" dur="1" fill="hold">
                                          <p:stCondLst>
                                            <p:cond delay="0"/>
                                          </p:stCondLst>
                                        </p:cTn>
                                        <p:tgtEl>
                                          <p:spTgt spid="46"/>
                                        </p:tgtEl>
                                        <p:attrNameLst>
                                          <p:attrName>style.visibility</p:attrName>
                                        </p:attrNameLst>
                                      </p:cBhvr>
                                      <p:to>
                                        <p:strVal val="visible"/>
                                      </p:to>
                                    </p:set>
                                  </p:childTnLst>
                                </p:cTn>
                              </p:par>
                              <p:par>
                                <p:cTn id="395" presetID="1" presetClass="exit" presetSubtype="0" fill="hold" grpId="1" nodeType="withEffect">
                                  <p:stCondLst>
                                    <p:cond delay="0"/>
                                  </p:stCondLst>
                                  <p:childTnLst>
                                    <p:set>
                                      <p:cBhvr>
                                        <p:cTn id="396" dur="1" fill="hold">
                                          <p:stCondLst>
                                            <p:cond delay="0"/>
                                          </p:stCondLst>
                                        </p:cTn>
                                        <p:tgtEl>
                                          <p:spTgt spid="114"/>
                                        </p:tgtEl>
                                        <p:attrNameLst>
                                          <p:attrName>style.visibility</p:attrName>
                                        </p:attrNameLst>
                                      </p:cBhvr>
                                      <p:to>
                                        <p:strVal val="hidden"/>
                                      </p:to>
                                    </p:set>
                                  </p:childTnLst>
                                </p:cTn>
                              </p:par>
                              <p:par>
                                <p:cTn id="397" presetID="1" presetClass="exit" presetSubtype="0" fill="hold" grpId="1" nodeType="withEffect">
                                  <p:stCondLst>
                                    <p:cond delay="0"/>
                                  </p:stCondLst>
                                  <p:childTnLst>
                                    <p:set>
                                      <p:cBhvr>
                                        <p:cTn id="398" dur="1" fill="hold">
                                          <p:stCondLst>
                                            <p:cond delay="0"/>
                                          </p:stCondLst>
                                        </p:cTn>
                                        <p:tgtEl>
                                          <p:spTgt spid="115"/>
                                        </p:tgtEl>
                                        <p:attrNameLst>
                                          <p:attrName>style.visibility</p:attrName>
                                        </p:attrNameLst>
                                      </p:cBhvr>
                                      <p:to>
                                        <p:strVal val="hidden"/>
                                      </p:to>
                                    </p:set>
                                  </p:childTnLst>
                                </p:cTn>
                              </p:par>
                              <p:par>
                                <p:cTn id="399" presetID="1" presetClass="exit" presetSubtype="0" fill="hold" grpId="1" nodeType="withEffect">
                                  <p:stCondLst>
                                    <p:cond delay="0"/>
                                  </p:stCondLst>
                                  <p:childTnLst>
                                    <p:set>
                                      <p:cBhvr>
                                        <p:cTn id="400" dur="1" fill="hold">
                                          <p:stCondLst>
                                            <p:cond delay="0"/>
                                          </p:stCondLst>
                                        </p:cTn>
                                        <p:tgtEl>
                                          <p:spTgt spid="116"/>
                                        </p:tgtEl>
                                        <p:attrNameLst>
                                          <p:attrName>style.visibility</p:attrName>
                                        </p:attrNameLst>
                                      </p:cBhvr>
                                      <p:to>
                                        <p:strVal val="hidden"/>
                                      </p:to>
                                    </p:set>
                                  </p:childTnLst>
                                </p:cTn>
                              </p:par>
                              <p:par>
                                <p:cTn id="401" presetID="1" presetClass="exit" presetSubtype="0" fill="hold" grpId="1" nodeType="withEffect">
                                  <p:stCondLst>
                                    <p:cond delay="0"/>
                                  </p:stCondLst>
                                  <p:childTnLst>
                                    <p:set>
                                      <p:cBhvr>
                                        <p:cTn id="402" dur="1" fill="hold">
                                          <p:stCondLst>
                                            <p:cond delay="0"/>
                                          </p:stCondLst>
                                        </p:cTn>
                                        <p:tgtEl>
                                          <p:spTgt spid="117"/>
                                        </p:tgtEl>
                                        <p:attrNameLst>
                                          <p:attrName>style.visibility</p:attrName>
                                        </p:attrNameLst>
                                      </p:cBhvr>
                                      <p:to>
                                        <p:strVal val="hidden"/>
                                      </p:to>
                                    </p:set>
                                  </p:childTnLst>
                                </p:cTn>
                              </p:par>
                              <p:par>
                                <p:cTn id="403" presetID="1" presetClass="exit" presetSubtype="0" fill="hold" grpId="1" nodeType="withEffect">
                                  <p:stCondLst>
                                    <p:cond delay="0"/>
                                  </p:stCondLst>
                                  <p:childTnLst>
                                    <p:set>
                                      <p:cBhvr>
                                        <p:cTn id="404" dur="1" fill="hold">
                                          <p:stCondLst>
                                            <p:cond delay="0"/>
                                          </p:stCondLst>
                                        </p:cTn>
                                        <p:tgtEl>
                                          <p:spTgt spid="119"/>
                                        </p:tgtEl>
                                        <p:attrNameLst>
                                          <p:attrName>style.visibility</p:attrName>
                                        </p:attrNameLst>
                                      </p:cBhvr>
                                      <p:to>
                                        <p:strVal val="hidden"/>
                                      </p:to>
                                    </p:set>
                                  </p:childTnLst>
                                </p:cTn>
                              </p:par>
                              <p:par>
                                <p:cTn id="405" presetID="1" presetClass="exit" presetSubtype="0" fill="hold" grpId="1" nodeType="withEffect">
                                  <p:stCondLst>
                                    <p:cond delay="0"/>
                                  </p:stCondLst>
                                  <p:childTnLst>
                                    <p:set>
                                      <p:cBhvr>
                                        <p:cTn id="406" dur="1" fill="hold">
                                          <p:stCondLst>
                                            <p:cond delay="0"/>
                                          </p:stCondLst>
                                        </p:cTn>
                                        <p:tgtEl>
                                          <p:spTgt spid="120"/>
                                        </p:tgtEl>
                                        <p:attrNameLst>
                                          <p:attrName>style.visibility</p:attrName>
                                        </p:attrNameLst>
                                      </p:cBhvr>
                                      <p:to>
                                        <p:strVal val="hidden"/>
                                      </p:to>
                                    </p:set>
                                  </p:childTnLst>
                                </p:cTn>
                              </p:par>
                              <p:par>
                                <p:cTn id="407" presetID="1" presetClass="exit" presetSubtype="0" fill="hold" grpId="1" nodeType="withEffect">
                                  <p:stCondLst>
                                    <p:cond delay="0"/>
                                  </p:stCondLst>
                                  <p:childTnLst>
                                    <p:set>
                                      <p:cBhvr>
                                        <p:cTn id="408" dur="1" fill="hold">
                                          <p:stCondLst>
                                            <p:cond delay="0"/>
                                          </p:stCondLst>
                                        </p:cTn>
                                        <p:tgtEl>
                                          <p:spTgt spid="121"/>
                                        </p:tgtEl>
                                        <p:attrNameLst>
                                          <p:attrName>style.visibility</p:attrName>
                                        </p:attrNameLst>
                                      </p:cBhvr>
                                      <p:to>
                                        <p:strVal val="hidden"/>
                                      </p:to>
                                    </p:set>
                                  </p:childTnLst>
                                </p:cTn>
                              </p:par>
                              <p:par>
                                <p:cTn id="409" presetID="1" presetClass="exit" presetSubtype="0" fill="hold" grpId="1" nodeType="withEffect">
                                  <p:stCondLst>
                                    <p:cond delay="0"/>
                                  </p:stCondLst>
                                  <p:childTnLst>
                                    <p:set>
                                      <p:cBhvr>
                                        <p:cTn id="410" dur="1" fill="hold">
                                          <p:stCondLst>
                                            <p:cond delay="0"/>
                                          </p:stCondLst>
                                        </p:cTn>
                                        <p:tgtEl>
                                          <p:spTgt spid="122"/>
                                        </p:tgtEl>
                                        <p:attrNameLst>
                                          <p:attrName>style.visibility</p:attrName>
                                        </p:attrNameLst>
                                      </p:cBhvr>
                                      <p:to>
                                        <p:strVal val="hidden"/>
                                      </p:to>
                                    </p:set>
                                  </p:childTnLst>
                                </p:cTn>
                              </p:par>
                              <p:par>
                                <p:cTn id="411" presetID="1" presetClass="exit" presetSubtype="0" fill="hold" grpId="1" nodeType="withEffect">
                                  <p:stCondLst>
                                    <p:cond delay="0"/>
                                  </p:stCondLst>
                                  <p:childTnLst>
                                    <p:set>
                                      <p:cBhvr>
                                        <p:cTn id="412" dur="1" fill="hold">
                                          <p:stCondLst>
                                            <p:cond delay="0"/>
                                          </p:stCondLst>
                                        </p:cTn>
                                        <p:tgtEl>
                                          <p:spTgt spid="118"/>
                                        </p:tgtEl>
                                        <p:attrNameLst>
                                          <p:attrName>style.visibility</p:attrName>
                                        </p:attrNameLst>
                                      </p:cBhvr>
                                      <p:to>
                                        <p:strVal val="hidden"/>
                                      </p:to>
                                    </p:set>
                                  </p:childTnLst>
                                </p:cTn>
                              </p:par>
                            </p:childTnLst>
                          </p:cTn>
                        </p:par>
                      </p:childTnLst>
                    </p:cTn>
                  </p:par>
                </p:childTnLst>
              </p:cTn>
              <p:nextCondLst>
                <p:cond evt="onClick" delay="0">
                  <p:tgtEl>
                    <p:spTgt spid="120"/>
                  </p:tgtEl>
                </p:cond>
              </p:nextCondLst>
            </p:seq>
            <p:seq concurrent="1" nextAc="seek">
              <p:cTn id="413" restart="whenNotActive" fill="hold" evtFilter="cancelBubble" nodeType="interactiveSeq">
                <p:stCondLst>
                  <p:cond evt="onClick" delay="0">
                    <p:tgtEl>
                      <p:spTgt spid="121"/>
                    </p:tgtEl>
                  </p:cond>
                </p:stCondLst>
                <p:endSync evt="end" delay="0">
                  <p:rtn val="all"/>
                </p:endSync>
                <p:childTnLst>
                  <p:par>
                    <p:cTn id="414" fill="hold">
                      <p:stCondLst>
                        <p:cond delay="0"/>
                      </p:stCondLst>
                      <p:childTnLst>
                        <p:par>
                          <p:cTn id="415" fill="hold">
                            <p:stCondLst>
                              <p:cond delay="0"/>
                            </p:stCondLst>
                            <p:childTnLst>
                              <p:par>
                                <p:cTn id="416" presetID="1" presetClass="entr" presetSubtype="0" fill="hold" grpId="0" nodeType="clickEffect">
                                  <p:stCondLst>
                                    <p:cond delay="0"/>
                                  </p:stCondLst>
                                  <p:childTnLst>
                                    <p:set>
                                      <p:cBhvr>
                                        <p:cTn id="417" dur="1" fill="hold">
                                          <p:stCondLst>
                                            <p:cond delay="0"/>
                                          </p:stCondLst>
                                        </p:cTn>
                                        <p:tgtEl>
                                          <p:spTgt spid="47"/>
                                        </p:tgtEl>
                                        <p:attrNameLst>
                                          <p:attrName>style.visibility</p:attrName>
                                        </p:attrNameLst>
                                      </p:cBhvr>
                                      <p:to>
                                        <p:strVal val="visible"/>
                                      </p:to>
                                    </p:set>
                                  </p:childTnLst>
                                </p:cTn>
                              </p:par>
                              <p:par>
                                <p:cTn id="418" presetID="1" presetClass="exit" presetSubtype="0" fill="hold" grpId="2" nodeType="withEffect">
                                  <p:stCondLst>
                                    <p:cond delay="0"/>
                                  </p:stCondLst>
                                  <p:childTnLst>
                                    <p:set>
                                      <p:cBhvr>
                                        <p:cTn id="419" dur="1" fill="hold">
                                          <p:stCondLst>
                                            <p:cond delay="0"/>
                                          </p:stCondLst>
                                        </p:cTn>
                                        <p:tgtEl>
                                          <p:spTgt spid="114"/>
                                        </p:tgtEl>
                                        <p:attrNameLst>
                                          <p:attrName>style.visibility</p:attrName>
                                        </p:attrNameLst>
                                      </p:cBhvr>
                                      <p:to>
                                        <p:strVal val="hidden"/>
                                      </p:to>
                                    </p:set>
                                  </p:childTnLst>
                                </p:cTn>
                              </p:par>
                              <p:par>
                                <p:cTn id="420" presetID="1" presetClass="exit" presetSubtype="0" fill="hold" grpId="2" nodeType="withEffect">
                                  <p:stCondLst>
                                    <p:cond delay="0"/>
                                  </p:stCondLst>
                                  <p:childTnLst>
                                    <p:set>
                                      <p:cBhvr>
                                        <p:cTn id="421" dur="1" fill="hold">
                                          <p:stCondLst>
                                            <p:cond delay="0"/>
                                          </p:stCondLst>
                                        </p:cTn>
                                        <p:tgtEl>
                                          <p:spTgt spid="115"/>
                                        </p:tgtEl>
                                        <p:attrNameLst>
                                          <p:attrName>style.visibility</p:attrName>
                                        </p:attrNameLst>
                                      </p:cBhvr>
                                      <p:to>
                                        <p:strVal val="hidden"/>
                                      </p:to>
                                    </p:set>
                                  </p:childTnLst>
                                </p:cTn>
                              </p:par>
                              <p:par>
                                <p:cTn id="422" presetID="1" presetClass="exit" presetSubtype="0" fill="hold" grpId="2" nodeType="withEffect">
                                  <p:stCondLst>
                                    <p:cond delay="0"/>
                                  </p:stCondLst>
                                  <p:childTnLst>
                                    <p:set>
                                      <p:cBhvr>
                                        <p:cTn id="423" dur="1" fill="hold">
                                          <p:stCondLst>
                                            <p:cond delay="0"/>
                                          </p:stCondLst>
                                        </p:cTn>
                                        <p:tgtEl>
                                          <p:spTgt spid="116"/>
                                        </p:tgtEl>
                                        <p:attrNameLst>
                                          <p:attrName>style.visibility</p:attrName>
                                        </p:attrNameLst>
                                      </p:cBhvr>
                                      <p:to>
                                        <p:strVal val="hidden"/>
                                      </p:to>
                                    </p:set>
                                  </p:childTnLst>
                                </p:cTn>
                              </p:par>
                              <p:par>
                                <p:cTn id="424" presetID="1" presetClass="exit" presetSubtype="0" fill="hold" grpId="2" nodeType="withEffect">
                                  <p:stCondLst>
                                    <p:cond delay="0"/>
                                  </p:stCondLst>
                                  <p:childTnLst>
                                    <p:set>
                                      <p:cBhvr>
                                        <p:cTn id="425" dur="1" fill="hold">
                                          <p:stCondLst>
                                            <p:cond delay="0"/>
                                          </p:stCondLst>
                                        </p:cTn>
                                        <p:tgtEl>
                                          <p:spTgt spid="117"/>
                                        </p:tgtEl>
                                        <p:attrNameLst>
                                          <p:attrName>style.visibility</p:attrName>
                                        </p:attrNameLst>
                                      </p:cBhvr>
                                      <p:to>
                                        <p:strVal val="hidden"/>
                                      </p:to>
                                    </p:set>
                                  </p:childTnLst>
                                </p:cTn>
                              </p:par>
                              <p:par>
                                <p:cTn id="426" presetID="1" presetClass="exit" presetSubtype="0" fill="hold" grpId="2" nodeType="withEffect">
                                  <p:stCondLst>
                                    <p:cond delay="0"/>
                                  </p:stCondLst>
                                  <p:childTnLst>
                                    <p:set>
                                      <p:cBhvr>
                                        <p:cTn id="427" dur="1" fill="hold">
                                          <p:stCondLst>
                                            <p:cond delay="0"/>
                                          </p:stCondLst>
                                        </p:cTn>
                                        <p:tgtEl>
                                          <p:spTgt spid="119"/>
                                        </p:tgtEl>
                                        <p:attrNameLst>
                                          <p:attrName>style.visibility</p:attrName>
                                        </p:attrNameLst>
                                      </p:cBhvr>
                                      <p:to>
                                        <p:strVal val="hidden"/>
                                      </p:to>
                                    </p:set>
                                  </p:childTnLst>
                                </p:cTn>
                              </p:par>
                              <p:par>
                                <p:cTn id="428" presetID="1" presetClass="exit" presetSubtype="0" fill="hold" grpId="2" nodeType="withEffect">
                                  <p:stCondLst>
                                    <p:cond delay="0"/>
                                  </p:stCondLst>
                                  <p:childTnLst>
                                    <p:set>
                                      <p:cBhvr>
                                        <p:cTn id="429" dur="1" fill="hold">
                                          <p:stCondLst>
                                            <p:cond delay="0"/>
                                          </p:stCondLst>
                                        </p:cTn>
                                        <p:tgtEl>
                                          <p:spTgt spid="120"/>
                                        </p:tgtEl>
                                        <p:attrNameLst>
                                          <p:attrName>style.visibility</p:attrName>
                                        </p:attrNameLst>
                                      </p:cBhvr>
                                      <p:to>
                                        <p:strVal val="hidden"/>
                                      </p:to>
                                    </p:set>
                                  </p:childTnLst>
                                </p:cTn>
                              </p:par>
                              <p:par>
                                <p:cTn id="430" presetID="1" presetClass="exit" presetSubtype="0" fill="hold" grpId="2" nodeType="withEffect">
                                  <p:stCondLst>
                                    <p:cond delay="0"/>
                                  </p:stCondLst>
                                  <p:childTnLst>
                                    <p:set>
                                      <p:cBhvr>
                                        <p:cTn id="431" dur="1" fill="hold">
                                          <p:stCondLst>
                                            <p:cond delay="0"/>
                                          </p:stCondLst>
                                        </p:cTn>
                                        <p:tgtEl>
                                          <p:spTgt spid="121"/>
                                        </p:tgtEl>
                                        <p:attrNameLst>
                                          <p:attrName>style.visibility</p:attrName>
                                        </p:attrNameLst>
                                      </p:cBhvr>
                                      <p:to>
                                        <p:strVal val="hidden"/>
                                      </p:to>
                                    </p:set>
                                  </p:childTnLst>
                                </p:cTn>
                              </p:par>
                              <p:par>
                                <p:cTn id="432" presetID="1" presetClass="exit" presetSubtype="0" fill="hold" grpId="2" nodeType="withEffect">
                                  <p:stCondLst>
                                    <p:cond delay="0"/>
                                  </p:stCondLst>
                                  <p:childTnLst>
                                    <p:set>
                                      <p:cBhvr>
                                        <p:cTn id="433" dur="1" fill="hold">
                                          <p:stCondLst>
                                            <p:cond delay="0"/>
                                          </p:stCondLst>
                                        </p:cTn>
                                        <p:tgtEl>
                                          <p:spTgt spid="122"/>
                                        </p:tgtEl>
                                        <p:attrNameLst>
                                          <p:attrName>style.visibility</p:attrName>
                                        </p:attrNameLst>
                                      </p:cBhvr>
                                      <p:to>
                                        <p:strVal val="hidden"/>
                                      </p:to>
                                    </p:set>
                                  </p:childTnLst>
                                </p:cTn>
                              </p:par>
                              <p:par>
                                <p:cTn id="434" presetID="1" presetClass="exit" presetSubtype="0" fill="hold" grpId="2" nodeType="withEffect">
                                  <p:stCondLst>
                                    <p:cond delay="0"/>
                                  </p:stCondLst>
                                  <p:childTnLst>
                                    <p:set>
                                      <p:cBhvr>
                                        <p:cTn id="435" dur="1" fill="hold">
                                          <p:stCondLst>
                                            <p:cond delay="0"/>
                                          </p:stCondLst>
                                        </p:cTn>
                                        <p:tgtEl>
                                          <p:spTgt spid="118"/>
                                        </p:tgtEl>
                                        <p:attrNameLst>
                                          <p:attrName>style.visibility</p:attrName>
                                        </p:attrNameLst>
                                      </p:cBhvr>
                                      <p:to>
                                        <p:strVal val="hidden"/>
                                      </p:to>
                                    </p:set>
                                  </p:childTnLst>
                                </p:cTn>
                              </p:par>
                            </p:childTnLst>
                          </p:cTn>
                        </p:par>
                      </p:childTnLst>
                    </p:cTn>
                  </p:par>
                </p:childTnLst>
              </p:cTn>
              <p:nextCondLst>
                <p:cond evt="onClick" delay="0">
                  <p:tgtEl>
                    <p:spTgt spid="121"/>
                  </p:tgtEl>
                </p:cond>
              </p:nextCondLst>
            </p:seq>
            <p:seq concurrent="1" nextAc="seek">
              <p:cTn id="436" restart="whenNotActive" fill="hold" evtFilter="cancelBubble" nodeType="interactiveSeq">
                <p:stCondLst>
                  <p:cond evt="onClick" delay="0">
                    <p:tgtEl>
                      <p:spTgt spid="122"/>
                    </p:tgtEl>
                  </p:cond>
                </p:stCondLst>
                <p:endSync evt="end" delay="0">
                  <p:rtn val="all"/>
                </p:endSync>
                <p:childTnLst>
                  <p:par>
                    <p:cTn id="437" fill="hold">
                      <p:stCondLst>
                        <p:cond delay="0"/>
                      </p:stCondLst>
                      <p:childTnLst>
                        <p:par>
                          <p:cTn id="438" fill="hold">
                            <p:stCondLst>
                              <p:cond delay="0"/>
                            </p:stCondLst>
                            <p:childTnLst>
                              <p:par>
                                <p:cTn id="439" presetID="1" presetClass="exit" presetSubtype="0" fill="hold" grpId="3" nodeType="clickEffect">
                                  <p:stCondLst>
                                    <p:cond delay="0"/>
                                  </p:stCondLst>
                                  <p:childTnLst>
                                    <p:set>
                                      <p:cBhvr>
                                        <p:cTn id="440" dur="1" fill="hold">
                                          <p:stCondLst>
                                            <p:cond delay="0"/>
                                          </p:stCondLst>
                                        </p:cTn>
                                        <p:tgtEl>
                                          <p:spTgt spid="114"/>
                                        </p:tgtEl>
                                        <p:attrNameLst>
                                          <p:attrName>style.visibility</p:attrName>
                                        </p:attrNameLst>
                                      </p:cBhvr>
                                      <p:to>
                                        <p:strVal val="hidden"/>
                                      </p:to>
                                    </p:set>
                                  </p:childTnLst>
                                </p:cTn>
                              </p:par>
                              <p:par>
                                <p:cTn id="441" presetID="1" presetClass="exit" presetSubtype="0" fill="hold" grpId="3" nodeType="withEffect">
                                  <p:stCondLst>
                                    <p:cond delay="0"/>
                                  </p:stCondLst>
                                  <p:childTnLst>
                                    <p:set>
                                      <p:cBhvr>
                                        <p:cTn id="442" dur="1" fill="hold">
                                          <p:stCondLst>
                                            <p:cond delay="0"/>
                                          </p:stCondLst>
                                        </p:cTn>
                                        <p:tgtEl>
                                          <p:spTgt spid="115"/>
                                        </p:tgtEl>
                                        <p:attrNameLst>
                                          <p:attrName>style.visibility</p:attrName>
                                        </p:attrNameLst>
                                      </p:cBhvr>
                                      <p:to>
                                        <p:strVal val="hidden"/>
                                      </p:to>
                                    </p:set>
                                  </p:childTnLst>
                                </p:cTn>
                              </p:par>
                              <p:par>
                                <p:cTn id="443" presetID="1" presetClass="exit" presetSubtype="0" fill="hold" grpId="3" nodeType="withEffect">
                                  <p:stCondLst>
                                    <p:cond delay="0"/>
                                  </p:stCondLst>
                                  <p:childTnLst>
                                    <p:set>
                                      <p:cBhvr>
                                        <p:cTn id="444" dur="1" fill="hold">
                                          <p:stCondLst>
                                            <p:cond delay="0"/>
                                          </p:stCondLst>
                                        </p:cTn>
                                        <p:tgtEl>
                                          <p:spTgt spid="116"/>
                                        </p:tgtEl>
                                        <p:attrNameLst>
                                          <p:attrName>style.visibility</p:attrName>
                                        </p:attrNameLst>
                                      </p:cBhvr>
                                      <p:to>
                                        <p:strVal val="hidden"/>
                                      </p:to>
                                    </p:set>
                                  </p:childTnLst>
                                </p:cTn>
                              </p:par>
                              <p:par>
                                <p:cTn id="445" presetID="1" presetClass="exit" presetSubtype="0" fill="hold" grpId="3" nodeType="withEffect">
                                  <p:stCondLst>
                                    <p:cond delay="0"/>
                                  </p:stCondLst>
                                  <p:childTnLst>
                                    <p:set>
                                      <p:cBhvr>
                                        <p:cTn id="446" dur="1" fill="hold">
                                          <p:stCondLst>
                                            <p:cond delay="0"/>
                                          </p:stCondLst>
                                        </p:cTn>
                                        <p:tgtEl>
                                          <p:spTgt spid="117"/>
                                        </p:tgtEl>
                                        <p:attrNameLst>
                                          <p:attrName>style.visibility</p:attrName>
                                        </p:attrNameLst>
                                      </p:cBhvr>
                                      <p:to>
                                        <p:strVal val="hidden"/>
                                      </p:to>
                                    </p:set>
                                  </p:childTnLst>
                                </p:cTn>
                              </p:par>
                              <p:par>
                                <p:cTn id="447" presetID="1" presetClass="exit" presetSubtype="0" fill="hold" grpId="3" nodeType="withEffect">
                                  <p:stCondLst>
                                    <p:cond delay="0"/>
                                  </p:stCondLst>
                                  <p:childTnLst>
                                    <p:set>
                                      <p:cBhvr>
                                        <p:cTn id="448" dur="1" fill="hold">
                                          <p:stCondLst>
                                            <p:cond delay="0"/>
                                          </p:stCondLst>
                                        </p:cTn>
                                        <p:tgtEl>
                                          <p:spTgt spid="119"/>
                                        </p:tgtEl>
                                        <p:attrNameLst>
                                          <p:attrName>style.visibility</p:attrName>
                                        </p:attrNameLst>
                                      </p:cBhvr>
                                      <p:to>
                                        <p:strVal val="hidden"/>
                                      </p:to>
                                    </p:set>
                                  </p:childTnLst>
                                </p:cTn>
                              </p:par>
                              <p:par>
                                <p:cTn id="449" presetID="1" presetClass="exit" presetSubtype="0" fill="hold" grpId="3" nodeType="withEffect">
                                  <p:stCondLst>
                                    <p:cond delay="0"/>
                                  </p:stCondLst>
                                  <p:childTnLst>
                                    <p:set>
                                      <p:cBhvr>
                                        <p:cTn id="450" dur="1" fill="hold">
                                          <p:stCondLst>
                                            <p:cond delay="0"/>
                                          </p:stCondLst>
                                        </p:cTn>
                                        <p:tgtEl>
                                          <p:spTgt spid="120"/>
                                        </p:tgtEl>
                                        <p:attrNameLst>
                                          <p:attrName>style.visibility</p:attrName>
                                        </p:attrNameLst>
                                      </p:cBhvr>
                                      <p:to>
                                        <p:strVal val="hidden"/>
                                      </p:to>
                                    </p:set>
                                  </p:childTnLst>
                                </p:cTn>
                              </p:par>
                              <p:par>
                                <p:cTn id="451" presetID="1" presetClass="exit" presetSubtype="0" fill="hold" grpId="3" nodeType="withEffect">
                                  <p:stCondLst>
                                    <p:cond delay="0"/>
                                  </p:stCondLst>
                                  <p:childTnLst>
                                    <p:set>
                                      <p:cBhvr>
                                        <p:cTn id="452" dur="1" fill="hold">
                                          <p:stCondLst>
                                            <p:cond delay="0"/>
                                          </p:stCondLst>
                                        </p:cTn>
                                        <p:tgtEl>
                                          <p:spTgt spid="121"/>
                                        </p:tgtEl>
                                        <p:attrNameLst>
                                          <p:attrName>style.visibility</p:attrName>
                                        </p:attrNameLst>
                                      </p:cBhvr>
                                      <p:to>
                                        <p:strVal val="hidden"/>
                                      </p:to>
                                    </p:set>
                                  </p:childTnLst>
                                </p:cTn>
                              </p:par>
                              <p:par>
                                <p:cTn id="453" presetID="1" presetClass="exit" presetSubtype="0" fill="hold" grpId="3" nodeType="withEffect">
                                  <p:stCondLst>
                                    <p:cond delay="0"/>
                                  </p:stCondLst>
                                  <p:childTnLst>
                                    <p:set>
                                      <p:cBhvr>
                                        <p:cTn id="454" dur="1" fill="hold">
                                          <p:stCondLst>
                                            <p:cond delay="0"/>
                                          </p:stCondLst>
                                        </p:cTn>
                                        <p:tgtEl>
                                          <p:spTgt spid="122"/>
                                        </p:tgtEl>
                                        <p:attrNameLst>
                                          <p:attrName>style.visibility</p:attrName>
                                        </p:attrNameLst>
                                      </p:cBhvr>
                                      <p:to>
                                        <p:strVal val="hidden"/>
                                      </p:to>
                                    </p:set>
                                  </p:childTnLst>
                                </p:cTn>
                              </p:par>
                              <p:par>
                                <p:cTn id="455" presetID="1" presetClass="exit" presetSubtype="0" fill="hold" grpId="3" nodeType="withEffect">
                                  <p:stCondLst>
                                    <p:cond delay="0"/>
                                  </p:stCondLst>
                                  <p:childTnLst>
                                    <p:set>
                                      <p:cBhvr>
                                        <p:cTn id="456" dur="1" fill="hold">
                                          <p:stCondLst>
                                            <p:cond delay="0"/>
                                          </p:stCondLst>
                                        </p:cTn>
                                        <p:tgtEl>
                                          <p:spTgt spid="118"/>
                                        </p:tgtEl>
                                        <p:attrNameLst>
                                          <p:attrName>style.visibility</p:attrName>
                                        </p:attrNameLst>
                                      </p:cBhvr>
                                      <p:to>
                                        <p:strVal val="hidden"/>
                                      </p:to>
                                    </p:set>
                                  </p:childTnLst>
                                </p:cTn>
                              </p:par>
                            </p:childTnLst>
                          </p:cTn>
                        </p:par>
                      </p:childTnLst>
                    </p:cTn>
                  </p:par>
                </p:childTnLst>
              </p:cTn>
              <p:nextCondLst>
                <p:cond evt="onClick" delay="0">
                  <p:tgtEl>
                    <p:spTgt spid="122"/>
                  </p:tgtEl>
                </p:cond>
              </p:nextCondLst>
            </p:seq>
            <p:seq concurrent="1" nextAc="seek">
              <p:cTn id="457" restart="whenNotActive" fill="hold" evtFilter="cancelBubble" nodeType="interactiveSeq">
                <p:stCondLst>
                  <p:cond evt="onClick" delay="0">
                    <p:tgtEl>
                      <p:spTgt spid="23"/>
                    </p:tgtEl>
                  </p:cond>
                </p:stCondLst>
                <p:endSync evt="end" delay="0">
                  <p:rtn val="all"/>
                </p:endSync>
                <p:childTnLst>
                  <p:par>
                    <p:cTn id="458" fill="hold">
                      <p:stCondLst>
                        <p:cond delay="0"/>
                      </p:stCondLst>
                      <p:childTnLst>
                        <p:par>
                          <p:cTn id="459" fill="hold">
                            <p:stCondLst>
                              <p:cond delay="0"/>
                            </p:stCondLst>
                            <p:childTnLst>
                              <p:par>
                                <p:cTn id="460" presetID="1" presetClass="entr" presetSubtype="0" fill="hold" grpId="0" nodeType="clickEffect">
                                  <p:stCondLst>
                                    <p:cond delay="0"/>
                                  </p:stCondLst>
                                  <p:childTnLst>
                                    <p:set>
                                      <p:cBhvr>
                                        <p:cTn id="461" dur="1" fill="hold">
                                          <p:stCondLst>
                                            <p:cond delay="0"/>
                                          </p:stCondLst>
                                        </p:cTn>
                                        <p:tgtEl>
                                          <p:spTgt spid="123"/>
                                        </p:tgtEl>
                                        <p:attrNameLst>
                                          <p:attrName>style.visibility</p:attrName>
                                        </p:attrNameLst>
                                      </p:cBhvr>
                                      <p:to>
                                        <p:strVal val="visible"/>
                                      </p:to>
                                    </p:set>
                                  </p:childTnLst>
                                </p:cTn>
                              </p:par>
                              <p:par>
                                <p:cTn id="462" presetID="1" presetClass="entr" presetSubtype="0" fill="hold" grpId="0" nodeType="withEffect">
                                  <p:stCondLst>
                                    <p:cond delay="0"/>
                                  </p:stCondLst>
                                  <p:childTnLst>
                                    <p:set>
                                      <p:cBhvr>
                                        <p:cTn id="463" dur="1" fill="hold">
                                          <p:stCondLst>
                                            <p:cond delay="0"/>
                                          </p:stCondLst>
                                        </p:cTn>
                                        <p:tgtEl>
                                          <p:spTgt spid="124"/>
                                        </p:tgtEl>
                                        <p:attrNameLst>
                                          <p:attrName>style.visibility</p:attrName>
                                        </p:attrNameLst>
                                      </p:cBhvr>
                                      <p:to>
                                        <p:strVal val="visible"/>
                                      </p:to>
                                    </p:set>
                                  </p:childTnLst>
                                </p:cTn>
                              </p:par>
                              <p:par>
                                <p:cTn id="464" presetID="1" presetClass="entr" presetSubtype="0" fill="hold" grpId="0" nodeType="withEffect">
                                  <p:stCondLst>
                                    <p:cond delay="0"/>
                                  </p:stCondLst>
                                  <p:childTnLst>
                                    <p:set>
                                      <p:cBhvr>
                                        <p:cTn id="465" dur="1" fill="hold">
                                          <p:stCondLst>
                                            <p:cond delay="0"/>
                                          </p:stCondLst>
                                        </p:cTn>
                                        <p:tgtEl>
                                          <p:spTgt spid="125"/>
                                        </p:tgtEl>
                                        <p:attrNameLst>
                                          <p:attrName>style.visibility</p:attrName>
                                        </p:attrNameLst>
                                      </p:cBhvr>
                                      <p:to>
                                        <p:strVal val="visible"/>
                                      </p:to>
                                    </p:set>
                                  </p:childTnLst>
                                </p:cTn>
                              </p:par>
                              <p:par>
                                <p:cTn id="466" presetID="1" presetClass="entr" presetSubtype="0" fill="hold" grpId="0" nodeType="withEffect">
                                  <p:stCondLst>
                                    <p:cond delay="0"/>
                                  </p:stCondLst>
                                  <p:childTnLst>
                                    <p:set>
                                      <p:cBhvr>
                                        <p:cTn id="467" dur="1" fill="hold">
                                          <p:stCondLst>
                                            <p:cond delay="0"/>
                                          </p:stCondLst>
                                        </p:cTn>
                                        <p:tgtEl>
                                          <p:spTgt spid="126"/>
                                        </p:tgtEl>
                                        <p:attrNameLst>
                                          <p:attrName>style.visibility</p:attrName>
                                        </p:attrNameLst>
                                      </p:cBhvr>
                                      <p:to>
                                        <p:strVal val="visible"/>
                                      </p:to>
                                    </p:set>
                                  </p:childTnLst>
                                </p:cTn>
                              </p:par>
                              <p:par>
                                <p:cTn id="468" presetID="1" presetClass="entr" presetSubtype="0" fill="hold" grpId="0" nodeType="withEffect">
                                  <p:stCondLst>
                                    <p:cond delay="0"/>
                                  </p:stCondLst>
                                  <p:childTnLst>
                                    <p:set>
                                      <p:cBhvr>
                                        <p:cTn id="469" dur="1" fill="hold">
                                          <p:stCondLst>
                                            <p:cond delay="0"/>
                                          </p:stCondLst>
                                        </p:cTn>
                                        <p:tgtEl>
                                          <p:spTgt spid="128"/>
                                        </p:tgtEl>
                                        <p:attrNameLst>
                                          <p:attrName>style.visibility</p:attrName>
                                        </p:attrNameLst>
                                      </p:cBhvr>
                                      <p:to>
                                        <p:strVal val="visible"/>
                                      </p:to>
                                    </p:set>
                                  </p:childTnLst>
                                </p:cTn>
                              </p:par>
                              <p:par>
                                <p:cTn id="470" presetID="1" presetClass="entr" presetSubtype="0" fill="hold" grpId="0" nodeType="withEffect">
                                  <p:stCondLst>
                                    <p:cond delay="0"/>
                                  </p:stCondLst>
                                  <p:childTnLst>
                                    <p:set>
                                      <p:cBhvr>
                                        <p:cTn id="471" dur="1" fill="hold">
                                          <p:stCondLst>
                                            <p:cond delay="0"/>
                                          </p:stCondLst>
                                        </p:cTn>
                                        <p:tgtEl>
                                          <p:spTgt spid="129"/>
                                        </p:tgtEl>
                                        <p:attrNameLst>
                                          <p:attrName>style.visibility</p:attrName>
                                        </p:attrNameLst>
                                      </p:cBhvr>
                                      <p:to>
                                        <p:strVal val="visible"/>
                                      </p:to>
                                    </p:set>
                                  </p:childTnLst>
                                </p:cTn>
                              </p:par>
                              <p:par>
                                <p:cTn id="472" presetID="1" presetClass="entr" presetSubtype="0" fill="hold" grpId="0" nodeType="withEffect">
                                  <p:stCondLst>
                                    <p:cond delay="0"/>
                                  </p:stCondLst>
                                  <p:childTnLst>
                                    <p:set>
                                      <p:cBhvr>
                                        <p:cTn id="473" dur="1" fill="hold">
                                          <p:stCondLst>
                                            <p:cond delay="0"/>
                                          </p:stCondLst>
                                        </p:cTn>
                                        <p:tgtEl>
                                          <p:spTgt spid="130"/>
                                        </p:tgtEl>
                                        <p:attrNameLst>
                                          <p:attrName>style.visibility</p:attrName>
                                        </p:attrNameLst>
                                      </p:cBhvr>
                                      <p:to>
                                        <p:strVal val="visible"/>
                                      </p:to>
                                    </p:set>
                                  </p:childTnLst>
                                </p:cTn>
                              </p:par>
                              <p:par>
                                <p:cTn id="474" presetID="1" presetClass="entr" presetSubtype="0" fill="hold" grpId="0" nodeType="withEffect">
                                  <p:stCondLst>
                                    <p:cond delay="0"/>
                                  </p:stCondLst>
                                  <p:childTnLst>
                                    <p:set>
                                      <p:cBhvr>
                                        <p:cTn id="475" dur="1" fill="hold">
                                          <p:stCondLst>
                                            <p:cond delay="0"/>
                                          </p:stCondLst>
                                        </p:cTn>
                                        <p:tgtEl>
                                          <p:spTgt spid="131"/>
                                        </p:tgtEl>
                                        <p:attrNameLst>
                                          <p:attrName>style.visibility</p:attrName>
                                        </p:attrNameLst>
                                      </p:cBhvr>
                                      <p:to>
                                        <p:strVal val="visible"/>
                                      </p:to>
                                    </p:set>
                                  </p:childTnLst>
                                </p:cTn>
                              </p:par>
                            </p:childTnLst>
                          </p:cTn>
                        </p:par>
                      </p:childTnLst>
                    </p:cTn>
                  </p:par>
                </p:childTnLst>
              </p:cTn>
              <p:nextCondLst>
                <p:cond evt="onClick" delay="0">
                  <p:tgtEl>
                    <p:spTgt spid="23"/>
                  </p:tgtEl>
                </p:cond>
              </p:nextCondLst>
            </p:seq>
            <p:seq concurrent="1" nextAc="seek">
              <p:cTn id="476" restart="whenNotActive" fill="hold" evtFilter="cancelBubble" nodeType="interactiveSeq">
                <p:stCondLst>
                  <p:cond evt="onClick" delay="0">
                    <p:tgtEl>
                      <p:spTgt spid="126"/>
                    </p:tgtEl>
                  </p:cond>
                </p:stCondLst>
                <p:endSync evt="end" delay="0">
                  <p:rtn val="all"/>
                </p:endSync>
                <p:childTnLst>
                  <p:par>
                    <p:cTn id="477" fill="hold">
                      <p:stCondLst>
                        <p:cond delay="0"/>
                      </p:stCondLst>
                      <p:childTnLst>
                        <p:par>
                          <p:cTn id="478" fill="hold">
                            <p:stCondLst>
                              <p:cond delay="0"/>
                            </p:stCondLst>
                            <p:childTnLst>
                              <p:par>
                                <p:cTn id="479" presetID="1" presetClass="entr" presetSubtype="0" fill="hold" grpId="0" nodeType="clickEffect">
                                  <p:stCondLst>
                                    <p:cond delay="0"/>
                                  </p:stCondLst>
                                  <p:childTnLst>
                                    <p:set>
                                      <p:cBhvr>
                                        <p:cTn id="480" dur="1" fill="hold">
                                          <p:stCondLst>
                                            <p:cond delay="0"/>
                                          </p:stCondLst>
                                        </p:cTn>
                                        <p:tgtEl>
                                          <p:spTgt spid="127"/>
                                        </p:tgtEl>
                                        <p:attrNameLst>
                                          <p:attrName>style.visibility</p:attrName>
                                        </p:attrNameLst>
                                      </p:cBhvr>
                                      <p:to>
                                        <p:strVal val="visible"/>
                                      </p:to>
                                    </p:set>
                                  </p:childTnLst>
                                </p:cTn>
                              </p:par>
                            </p:childTnLst>
                          </p:cTn>
                        </p:par>
                      </p:childTnLst>
                    </p:cTn>
                  </p:par>
                </p:childTnLst>
              </p:cTn>
              <p:nextCondLst>
                <p:cond evt="onClick" delay="0">
                  <p:tgtEl>
                    <p:spTgt spid="126"/>
                  </p:tgtEl>
                </p:cond>
              </p:nextCondLst>
            </p:seq>
            <p:seq concurrent="1" nextAc="seek">
              <p:cTn id="481" restart="whenNotActive" fill="hold" evtFilter="cancelBubble" nodeType="interactiveSeq">
                <p:stCondLst>
                  <p:cond evt="onClick" delay="0">
                    <p:tgtEl>
                      <p:spTgt spid="129"/>
                    </p:tgtEl>
                  </p:cond>
                </p:stCondLst>
                <p:endSync evt="end" delay="0">
                  <p:rtn val="all"/>
                </p:endSync>
                <p:childTnLst>
                  <p:par>
                    <p:cTn id="482" fill="hold">
                      <p:stCondLst>
                        <p:cond delay="0"/>
                      </p:stCondLst>
                      <p:childTnLst>
                        <p:par>
                          <p:cTn id="483" fill="hold">
                            <p:stCondLst>
                              <p:cond delay="0"/>
                            </p:stCondLst>
                            <p:childTnLst>
                              <p:par>
                                <p:cTn id="484" presetID="1" presetClass="entr" presetSubtype="0" fill="hold" grpId="0" nodeType="clickEffect">
                                  <p:stCondLst>
                                    <p:cond delay="0"/>
                                  </p:stCondLst>
                                  <p:childTnLst>
                                    <p:set>
                                      <p:cBhvr>
                                        <p:cTn id="485" dur="1" fill="hold">
                                          <p:stCondLst>
                                            <p:cond delay="0"/>
                                          </p:stCondLst>
                                        </p:cTn>
                                        <p:tgtEl>
                                          <p:spTgt spid="48"/>
                                        </p:tgtEl>
                                        <p:attrNameLst>
                                          <p:attrName>style.visibility</p:attrName>
                                        </p:attrNameLst>
                                      </p:cBhvr>
                                      <p:to>
                                        <p:strVal val="visible"/>
                                      </p:to>
                                    </p:set>
                                  </p:childTnLst>
                                </p:cTn>
                              </p:par>
                              <p:par>
                                <p:cTn id="486" presetID="1" presetClass="exit" presetSubtype="0" fill="hold" grpId="1" nodeType="withEffect">
                                  <p:stCondLst>
                                    <p:cond delay="0"/>
                                  </p:stCondLst>
                                  <p:childTnLst>
                                    <p:set>
                                      <p:cBhvr>
                                        <p:cTn id="487" dur="1" fill="hold">
                                          <p:stCondLst>
                                            <p:cond delay="0"/>
                                          </p:stCondLst>
                                        </p:cTn>
                                        <p:tgtEl>
                                          <p:spTgt spid="123"/>
                                        </p:tgtEl>
                                        <p:attrNameLst>
                                          <p:attrName>style.visibility</p:attrName>
                                        </p:attrNameLst>
                                      </p:cBhvr>
                                      <p:to>
                                        <p:strVal val="hidden"/>
                                      </p:to>
                                    </p:set>
                                  </p:childTnLst>
                                </p:cTn>
                              </p:par>
                              <p:par>
                                <p:cTn id="488" presetID="1" presetClass="exit" presetSubtype="0" fill="hold" grpId="1" nodeType="withEffect">
                                  <p:stCondLst>
                                    <p:cond delay="0"/>
                                  </p:stCondLst>
                                  <p:childTnLst>
                                    <p:set>
                                      <p:cBhvr>
                                        <p:cTn id="489" dur="1" fill="hold">
                                          <p:stCondLst>
                                            <p:cond delay="0"/>
                                          </p:stCondLst>
                                        </p:cTn>
                                        <p:tgtEl>
                                          <p:spTgt spid="124"/>
                                        </p:tgtEl>
                                        <p:attrNameLst>
                                          <p:attrName>style.visibility</p:attrName>
                                        </p:attrNameLst>
                                      </p:cBhvr>
                                      <p:to>
                                        <p:strVal val="hidden"/>
                                      </p:to>
                                    </p:set>
                                  </p:childTnLst>
                                </p:cTn>
                              </p:par>
                              <p:par>
                                <p:cTn id="490" presetID="1" presetClass="exit" presetSubtype="0" fill="hold" grpId="1" nodeType="withEffect">
                                  <p:stCondLst>
                                    <p:cond delay="0"/>
                                  </p:stCondLst>
                                  <p:childTnLst>
                                    <p:set>
                                      <p:cBhvr>
                                        <p:cTn id="491" dur="1" fill="hold">
                                          <p:stCondLst>
                                            <p:cond delay="0"/>
                                          </p:stCondLst>
                                        </p:cTn>
                                        <p:tgtEl>
                                          <p:spTgt spid="125"/>
                                        </p:tgtEl>
                                        <p:attrNameLst>
                                          <p:attrName>style.visibility</p:attrName>
                                        </p:attrNameLst>
                                      </p:cBhvr>
                                      <p:to>
                                        <p:strVal val="hidden"/>
                                      </p:to>
                                    </p:set>
                                  </p:childTnLst>
                                </p:cTn>
                              </p:par>
                              <p:par>
                                <p:cTn id="492" presetID="1" presetClass="exit" presetSubtype="0" fill="hold" grpId="1" nodeType="withEffect">
                                  <p:stCondLst>
                                    <p:cond delay="0"/>
                                  </p:stCondLst>
                                  <p:childTnLst>
                                    <p:set>
                                      <p:cBhvr>
                                        <p:cTn id="493" dur="1" fill="hold">
                                          <p:stCondLst>
                                            <p:cond delay="0"/>
                                          </p:stCondLst>
                                        </p:cTn>
                                        <p:tgtEl>
                                          <p:spTgt spid="126"/>
                                        </p:tgtEl>
                                        <p:attrNameLst>
                                          <p:attrName>style.visibility</p:attrName>
                                        </p:attrNameLst>
                                      </p:cBhvr>
                                      <p:to>
                                        <p:strVal val="hidden"/>
                                      </p:to>
                                    </p:set>
                                  </p:childTnLst>
                                </p:cTn>
                              </p:par>
                              <p:par>
                                <p:cTn id="494" presetID="1" presetClass="exit" presetSubtype="0" fill="hold" grpId="1" nodeType="withEffect">
                                  <p:stCondLst>
                                    <p:cond delay="0"/>
                                  </p:stCondLst>
                                  <p:childTnLst>
                                    <p:set>
                                      <p:cBhvr>
                                        <p:cTn id="495" dur="1" fill="hold">
                                          <p:stCondLst>
                                            <p:cond delay="0"/>
                                          </p:stCondLst>
                                        </p:cTn>
                                        <p:tgtEl>
                                          <p:spTgt spid="128"/>
                                        </p:tgtEl>
                                        <p:attrNameLst>
                                          <p:attrName>style.visibility</p:attrName>
                                        </p:attrNameLst>
                                      </p:cBhvr>
                                      <p:to>
                                        <p:strVal val="hidden"/>
                                      </p:to>
                                    </p:set>
                                  </p:childTnLst>
                                </p:cTn>
                              </p:par>
                              <p:par>
                                <p:cTn id="496" presetID="1" presetClass="exit" presetSubtype="0" fill="hold" grpId="1" nodeType="withEffect">
                                  <p:stCondLst>
                                    <p:cond delay="0"/>
                                  </p:stCondLst>
                                  <p:childTnLst>
                                    <p:set>
                                      <p:cBhvr>
                                        <p:cTn id="497" dur="1" fill="hold">
                                          <p:stCondLst>
                                            <p:cond delay="0"/>
                                          </p:stCondLst>
                                        </p:cTn>
                                        <p:tgtEl>
                                          <p:spTgt spid="129"/>
                                        </p:tgtEl>
                                        <p:attrNameLst>
                                          <p:attrName>style.visibility</p:attrName>
                                        </p:attrNameLst>
                                      </p:cBhvr>
                                      <p:to>
                                        <p:strVal val="hidden"/>
                                      </p:to>
                                    </p:set>
                                  </p:childTnLst>
                                </p:cTn>
                              </p:par>
                              <p:par>
                                <p:cTn id="498" presetID="1" presetClass="exit" presetSubtype="0" fill="hold" grpId="1" nodeType="withEffect">
                                  <p:stCondLst>
                                    <p:cond delay="0"/>
                                  </p:stCondLst>
                                  <p:childTnLst>
                                    <p:set>
                                      <p:cBhvr>
                                        <p:cTn id="499" dur="1" fill="hold">
                                          <p:stCondLst>
                                            <p:cond delay="0"/>
                                          </p:stCondLst>
                                        </p:cTn>
                                        <p:tgtEl>
                                          <p:spTgt spid="130"/>
                                        </p:tgtEl>
                                        <p:attrNameLst>
                                          <p:attrName>style.visibility</p:attrName>
                                        </p:attrNameLst>
                                      </p:cBhvr>
                                      <p:to>
                                        <p:strVal val="hidden"/>
                                      </p:to>
                                    </p:set>
                                  </p:childTnLst>
                                </p:cTn>
                              </p:par>
                              <p:par>
                                <p:cTn id="500" presetID="1" presetClass="exit" presetSubtype="0" fill="hold" grpId="1" nodeType="withEffect">
                                  <p:stCondLst>
                                    <p:cond delay="0"/>
                                  </p:stCondLst>
                                  <p:childTnLst>
                                    <p:set>
                                      <p:cBhvr>
                                        <p:cTn id="501" dur="1" fill="hold">
                                          <p:stCondLst>
                                            <p:cond delay="0"/>
                                          </p:stCondLst>
                                        </p:cTn>
                                        <p:tgtEl>
                                          <p:spTgt spid="131"/>
                                        </p:tgtEl>
                                        <p:attrNameLst>
                                          <p:attrName>style.visibility</p:attrName>
                                        </p:attrNameLst>
                                      </p:cBhvr>
                                      <p:to>
                                        <p:strVal val="hidden"/>
                                      </p:to>
                                    </p:set>
                                  </p:childTnLst>
                                </p:cTn>
                              </p:par>
                              <p:par>
                                <p:cTn id="502" presetID="1" presetClass="exit" presetSubtype="0" fill="hold" grpId="1" nodeType="withEffect">
                                  <p:stCondLst>
                                    <p:cond delay="0"/>
                                  </p:stCondLst>
                                  <p:childTnLst>
                                    <p:set>
                                      <p:cBhvr>
                                        <p:cTn id="503" dur="1" fill="hold">
                                          <p:stCondLst>
                                            <p:cond delay="0"/>
                                          </p:stCondLst>
                                        </p:cTn>
                                        <p:tgtEl>
                                          <p:spTgt spid="127"/>
                                        </p:tgtEl>
                                        <p:attrNameLst>
                                          <p:attrName>style.visibility</p:attrName>
                                        </p:attrNameLst>
                                      </p:cBhvr>
                                      <p:to>
                                        <p:strVal val="hidden"/>
                                      </p:to>
                                    </p:set>
                                  </p:childTnLst>
                                </p:cTn>
                              </p:par>
                            </p:childTnLst>
                          </p:cTn>
                        </p:par>
                      </p:childTnLst>
                    </p:cTn>
                  </p:par>
                </p:childTnLst>
              </p:cTn>
              <p:nextCondLst>
                <p:cond evt="onClick" delay="0">
                  <p:tgtEl>
                    <p:spTgt spid="129"/>
                  </p:tgtEl>
                </p:cond>
              </p:nextCondLst>
            </p:seq>
            <p:seq concurrent="1" nextAc="seek">
              <p:cTn id="504" restart="whenNotActive" fill="hold" evtFilter="cancelBubble" nodeType="interactiveSeq">
                <p:stCondLst>
                  <p:cond evt="onClick" delay="0">
                    <p:tgtEl>
                      <p:spTgt spid="130"/>
                    </p:tgtEl>
                  </p:cond>
                </p:stCondLst>
                <p:endSync evt="end" delay="0">
                  <p:rtn val="all"/>
                </p:endSync>
                <p:childTnLst>
                  <p:par>
                    <p:cTn id="505" fill="hold">
                      <p:stCondLst>
                        <p:cond delay="0"/>
                      </p:stCondLst>
                      <p:childTnLst>
                        <p:par>
                          <p:cTn id="506" fill="hold">
                            <p:stCondLst>
                              <p:cond delay="0"/>
                            </p:stCondLst>
                            <p:childTnLst>
                              <p:par>
                                <p:cTn id="507" presetID="1" presetClass="entr" presetSubtype="0" fill="hold" grpId="0" nodeType="clickEffect">
                                  <p:stCondLst>
                                    <p:cond delay="0"/>
                                  </p:stCondLst>
                                  <p:childTnLst>
                                    <p:set>
                                      <p:cBhvr>
                                        <p:cTn id="508" dur="1" fill="hold">
                                          <p:stCondLst>
                                            <p:cond delay="0"/>
                                          </p:stCondLst>
                                        </p:cTn>
                                        <p:tgtEl>
                                          <p:spTgt spid="49"/>
                                        </p:tgtEl>
                                        <p:attrNameLst>
                                          <p:attrName>style.visibility</p:attrName>
                                        </p:attrNameLst>
                                      </p:cBhvr>
                                      <p:to>
                                        <p:strVal val="visible"/>
                                      </p:to>
                                    </p:set>
                                  </p:childTnLst>
                                </p:cTn>
                              </p:par>
                              <p:par>
                                <p:cTn id="509" presetID="1" presetClass="exit" presetSubtype="0" fill="hold" grpId="2" nodeType="withEffect">
                                  <p:stCondLst>
                                    <p:cond delay="0"/>
                                  </p:stCondLst>
                                  <p:childTnLst>
                                    <p:set>
                                      <p:cBhvr>
                                        <p:cTn id="510" dur="1" fill="hold">
                                          <p:stCondLst>
                                            <p:cond delay="0"/>
                                          </p:stCondLst>
                                        </p:cTn>
                                        <p:tgtEl>
                                          <p:spTgt spid="123"/>
                                        </p:tgtEl>
                                        <p:attrNameLst>
                                          <p:attrName>style.visibility</p:attrName>
                                        </p:attrNameLst>
                                      </p:cBhvr>
                                      <p:to>
                                        <p:strVal val="hidden"/>
                                      </p:to>
                                    </p:set>
                                  </p:childTnLst>
                                </p:cTn>
                              </p:par>
                              <p:par>
                                <p:cTn id="511" presetID="1" presetClass="exit" presetSubtype="0" fill="hold" grpId="2" nodeType="withEffect">
                                  <p:stCondLst>
                                    <p:cond delay="0"/>
                                  </p:stCondLst>
                                  <p:childTnLst>
                                    <p:set>
                                      <p:cBhvr>
                                        <p:cTn id="512" dur="1" fill="hold">
                                          <p:stCondLst>
                                            <p:cond delay="0"/>
                                          </p:stCondLst>
                                        </p:cTn>
                                        <p:tgtEl>
                                          <p:spTgt spid="124"/>
                                        </p:tgtEl>
                                        <p:attrNameLst>
                                          <p:attrName>style.visibility</p:attrName>
                                        </p:attrNameLst>
                                      </p:cBhvr>
                                      <p:to>
                                        <p:strVal val="hidden"/>
                                      </p:to>
                                    </p:set>
                                  </p:childTnLst>
                                </p:cTn>
                              </p:par>
                              <p:par>
                                <p:cTn id="513" presetID="1" presetClass="exit" presetSubtype="0" fill="hold" grpId="2" nodeType="withEffect">
                                  <p:stCondLst>
                                    <p:cond delay="0"/>
                                  </p:stCondLst>
                                  <p:childTnLst>
                                    <p:set>
                                      <p:cBhvr>
                                        <p:cTn id="514" dur="1" fill="hold">
                                          <p:stCondLst>
                                            <p:cond delay="0"/>
                                          </p:stCondLst>
                                        </p:cTn>
                                        <p:tgtEl>
                                          <p:spTgt spid="125"/>
                                        </p:tgtEl>
                                        <p:attrNameLst>
                                          <p:attrName>style.visibility</p:attrName>
                                        </p:attrNameLst>
                                      </p:cBhvr>
                                      <p:to>
                                        <p:strVal val="hidden"/>
                                      </p:to>
                                    </p:set>
                                  </p:childTnLst>
                                </p:cTn>
                              </p:par>
                              <p:par>
                                <p:cTn id="515" presetID="1" presetClass="exit" presetSubtype="0" fill="hold" grpId="2" nodeType="withEffect">
                                  <p:stCondLst>
                                    <p:cond delay="0"/>
                                  </p:stCondLst>
                                  <p:childTnLst>
                                    <p:set>
                                      <p:cBhvr>
                                        <p:cTn id="516" dur="1" fill="hold">
                                          <p:stCondLst>
                                            <p:cond delay="0"/>
                                          </p:stCondLst>
                                        </p:cTn>
                                        <p:tgtEl>
                                          <p:spTgt spid="126"/>
                                        </p:tgtEl>
                                        <p:attrNameLst>
                                          <p:attrName>style.visibility</p:attrName>
                                        </p:attrNameLst>
                                      </p:cBhvr>
                                      <p:to>
                                        <p:strVal val="hidden"/>
                                      </p:to>
                                    </p:set>
                                  </p:childTnLst>
                                </p:cTn>
                              </p:par>
                              <p:par>
                                <p:cTn id="517" presetID="1" presetClass="exit" presetSubtype="0" fill="hold" grpId="2" nodeType="withEffect">
                                  <p:stCondLst>
                                    <p:cond delay="0"/>
                                  </p:stCondLst>
                                  <p:childTnLst>
                                    <p:set>
                                      <p:cBhvr>
                                        <p:cTn id="518" dur="1" fill="hold">
                                          <p:stCondLst>
                                            <p:cond delay="0"/>
                                          </p:stCondLst>
                                        </p:cTn>
                                        <p:tgtEl>
                                          <p:spTgt spid="128"/>
                                        </p:tgtEl>
                                        <p:attrNameLst>
                                          <p:attrName>style.visibility</p:attrName>
                                        </p:attrNameLst>
                                      </p:cBhvr>
                                      <p:to>
                                        <p:strVal val="hidden"/>
                                      </p:to>
                                    </p:set>
                                  </p:childTnLst>
                                </p:cTn>
                              </p:par>
                              <p:par>
                                <p:cTn id="519" presetID="1" presetClass="exit" presetSubtype="0" fill="hold" grpId="2" nodeType="withEffect">
                                  <p:stCondLst>
                                    <p:cond delay="0"/>
                                  </p:stCondLst>
                                  <p:childTnLst>
                                    <p:set>
                                      <p:cBhvr>
                                        <p:cTn id="520" dur="1" fill="hold">
                                          <p:stCondLst>
                                            <p:cond delay="0"/>
                                          </p:stCondLst>
                                        </p:cTn>
                                        <p:tgtEl>
                                          <p:spTgt spid="129"/>
                                        </p:tgtEl>
                                        <p:attrNameLst>
                                          <p:attrName>style.visibility</p:attrName>
                                        </p:attrNameLst>
                                      </p:cBhvr>
                                      <p:to>
                                        <p:strVal val="hidden"/>
                                      </p:to>
                                    </p:set>
                                  </p:childTnLst>
                                </p:cTn>
                              </p:par>
                              <p:par>
                                <p:cTn id="521" presetID="1" presetClass="exit" presetSubtype="0" fill="hold" grpId="2" nodeType="withEffect">
                                  <p:stCondLst>
                                    <p:cond delay="0"/>
                                  </p:stCondLst>
                                  <p:childTnLst>
                                    <p:set>
                                      <p:cBhvr>
                                        <p:cTn id="522" dur="1" fill="hold">
                                          <p:stCondLst>
                                            <p:cond delay="0"/>
                                          </p:stCondLst>
                                        </p:cTn>
                                        <p:tgtEl>
                                          <p:spTgt spid="130"/>
                                        </p:tgtEl>
                                        <p:attrNameLst>
                                          <p:attrName>style.visibility</p:attrName>
                                        </p:attrNameLst>
                                      </p:cBhvr>
                                      <p:to>
                                        <p:strVal val="hidden"/>
                                      </p:to>
                                    </p:set>
                                  </p:childTnLst>
                                </p:cTn>
                              </p:par>
                              <p:par>
                                <p:cTn id="523" presetID="1" presetClass="exit" presetSubtype="0" fill="hold" grpId="2" nodeType="withEffect">
                                  <p:stCondLst>
                                    <p:cond delay="0"/>
                                  </p:stCondLst>
                                  <p:childTnLst>
                                    <p:set>
                                      <p:cBhvr>
                                        <p:cTn id="524" dur="1" fill="hold">
                                          <p:stCondLst>
                                            <p:cond delay="0"/>
                                          </p:stCondLst>
                                        </p:cTn>
                                        <p:tgtEl>
                                          <p:spTgt spid="131"/>
                                        </p:tgtEl>
                                        <p:attrNameLst>
                                          <p:attrName>style.visibility</p:attrName>
                                        </p:attrNameLst>
                                      </p:cBhvr>
                                      <p:to>
                                        <p:strVal val="hidden"/>
                                      </p:to>
                                    </p:set>
                                  </p:childTnLst>
                                </p:cTn>
                              </p:par>
                              <p:par>
                                <p:cTn id="525" presetID="1" presetClass="exit" presetSubtype="0" fill="hold" grpId="2" nodeType="withEffect">
                                  <p:stCondLst>
                                    <p:cond delay="0"/>
                                  </p:stCondLst>
                                  <p:childTnLst>
                                    <p:set>
                                      <p:cBhvr>
                                        <p:cTn id="526" dur="1" fill="hold">
                                          <p:stCondLst>
                                            <p:cond delay="0"/>
                                          </p:stCondLst>
                                        </p:cTn>
                                        <p:tgtEl>
                                          <p:spTgt spid="127"/>
                                        </p:tgtEl>
                                        <p:attrNameLst>
                                          <p:attrName>style.visibility</p:attrName>
                                        </p:attrNameLst>
                                      </p:cBhvr>
                                      <p:to>
                                        <p:strVal val="hidden"/>
                                      </p:to>
                                    </p:set>
                                  </p:childTnLst>
                                </p:cTn>
                              </p:par>
                            </p:childTnLst>
                          </p:cTn>
                        </p:par>
                      </p:childTnLst>
                    </p:cTn>
                  </p:par>
                </p:childTnLst>
              </p:cTn>
              <p:nextCondLst>
                <p:cond evt="onClick" delay="0">
                  <p:tgtEl>
                    <p:spTgt spid="130"/>
                  </p:tgtEl>
                </p:cond>
              </p:nextCondLst>
            </p:seq>
            <p:seq concurrent="1" nextAc="seek">
              <p:cTn id="527" restart="whenNotActive" fill="hold" evtFilter="cancelBubble" nodeType="interactiveSeq">
                <p:stCondLst>
                  <p:cond evt="onClick" delay="0">
                    <p:tgtEl>
                      <p:spTgt spid="131"/>
                    </p:tgtEl>
                  </p:cond>
                </p:stCondLst>
                <p:endSync evt="end" delay="0">
                  <p:rtn val="all"/>
                </p:endSync>
                <p:childTnLst>
                  <p:par>
                    <p:cTn id="528" fill="hold">
                      <p:stCondLst>
                        <p:cond delay="0"/>
                      </p:stCondLst>
                      <p:childTnLst>
                        <p:par>
                          <p:cTn id="529" fill="hold">
                            <p:stCondLst>
                              <p:cond delay="0"/>
                            </p:stCondLst>
                            <p:childTnLst>
                              <p:par>
                                <p:cTn id="530" presetID="1" presetClass="exit" presetSubtype="0" fill="hold" grpId="3" nodeType="clickEffect">
                                  <p:stCondLst>
                                    <p:cond delay="0"/>
                                  </p:stCondLst>
                                  <p:childTnLst>
                                    <p:set>
                                      <p:cBhvr>
                                        <p:cTn id="531" dur="1" fill="hold">
                                          <p:stCondLst>
                                            <p:cond delay="0"/>
                                          </p:stCondLst>
                                        </p:cTn>
                                        <p:tgtEl>
                                          <p:spTgt spid="123"/>
                                        </p:tgtEl>
                                        <p:attrNameLst>
                                          <p:attrName>style.visibility</p:attrName>
                                        </p:attrNameLst>
                                      </p:cBhvr>
                                      <p:to>
                                        <p:strVal val="hidden"/>
                                      </p:to>
                                    </p:set>
                                  </p:childTnLst>
                                </p:cTn>
                              </p:par>
                              <p:par>
                                <p:cTn id="532" presetID="1" presetClass="exit" presetSubtype="0" fill="hold" grpId="3" nodeType="withEffect">
                                  <p:stCondLst>
                                    <p:cond delay="0"/>
                                  </p:stCondLst>
                                  <p:childTnLst>
                                    <p:set>
                                      <p:cBhvr>
                                        <p:cTn id="533" dur="1" fill="hold">
                                          <p:stCondLst>
                                            <p:cond delay="0"/>
                                          </p:stCondLst>
                                        </p:cTn>
                                        <p:tgtEl>
                                          <p:spTgt spid="124"/>
                                        </p:tgtEl>
                                        <p:attrNameLst>
                                          <p:attrName>style.visibility</p:attrName>
                                        </p:attrNameLst>
                                      </p:cBhvr>
                                      <p:to>
                                        <p:strVal val="hidden"/>
                                      </p:to>
                                    </p:set>
                                  </p:childTnLst>
                                </p:cTn>
                              </p:par>
                              <p:par>
                                <p:cTn id="534" presetID="1" presetClass="exit" presetSubtype="0" fill="hold" grpId="3" nodeType="withEffect">
                                  <p:stCondLst>
                                    <p:cond delay="0"/>
                                  </p:stCondLst>
                                  <p:childTnLst>
                                    <p:set>
                                      <p:cBhvr>
                                        <p:cTn id="535" dur="1" fill="hold">
                                          <p:stCondLst>
                                            <p:cond delay="0"/>
                                          </p:stCondLst>
                                        </p:cTn>
                                        <p:tgtEl>
                                          <p:spTgt spid="125"/>
                                        </p:tgtEl>
                                        <p:attrNameLst>
                                          <p:attrName>style.visibility</p:attrName>
                                        </p:attrNameLst>
                                      </p:cBhvr>
                                      <p:to>
                                        <p:strVal val="hidden"/>
                                      </p:to>
                                    </p:set>
                                  </p:childTnLst>
                                </p:cTn>
                              </p:par>
                              <p:par>
                                <p:cTn id="536" presetID="1" presetClass="exit" presetSubtype="0" fill="hold" grpId="3" nodeType="withEffect">
                                  <p:stCondLst>
                                    <p:cond delay="0"/>
                                  </p:stCondLst>
                                  <p:childTnLst>
                                    <p:set>
                                      <p:cBhvr>
                                        <p:cTn id="537" dur="1" fill="hold">
                                          <p:stCondLst>
                                            <p:cond delay="0"/>
                                          </p:stCondLst>
                                        </p:cTn>
                                        <p:tgtEl>
                                          <p:spTgt spid="126"/>
                                        </p:tgtEl>
                                        <p:attrNameLst>
                                          <p:attrName>style.visibility</p:attrName>
                                        </p:attrNameLst>
                                      </p:cBhvr>
                                      <p:to>
                                        <p:strVal val="hidden"/>
                                      </p:to>
                                    </p:set>
                                  </p:childTnLst>
                                </p:cTn>
                              </p:par>
                              <p:par>
                                <p:cTn id="538" presetID="1" presetClass="exit" presetSubtype="0" fill="hold" grpId="3" nodeType="withEffect">
                                  <p:stCondLst>
                                    <p:cond delay="0"/>
                                  </p:stCondLst>
                                  <p:childTnLst>
                                    <p:set>
                                      <p:cBhvr>
                                        <p:cTn id="539" dur="1" fill="hold">
                                          <p:stCondLst>
                                            <p:cond delay="0"/>
                                          </p:stCondLst>
                                        </p:cTn>
                                        <p:tgtEl>
                                          <p:spTgt spid="128"/>
                                        </p:tgtEl>
                                        <p:attrNameLst>
                                          <p:attrName>style.visibility</p:attrName>
                                        </p:attrNameLst>
                                      </p:cBhvr>
                                      <p:to>
                                        <p:strVal val="hidden"/>
                                      </p:to>
                                    </p:set>
                                  </p:childTnLst>
                                </p:cTn>
                              </p:par>
                              <p:par>
                                <p:cTn id="540" presetID="1" presetClass="exit" presetSubtype="0" fill="hold" grpId="3" nodeType="withEffect">
                                  <p:stCondLst>
                                    <p:cond delay="0"/>
                                  </p:stCondLst>
                                  <p:childTnLst>
                                    <p:set>
                                      <p:cBhvr>
                                        <p:cTn id="541" dur="1" fill="hold">
                                          <p:stCondLst>
                                            <p:cond delay="0"/>
                                          </p:stCondLst>
                                        </p:cTn>
                                        <p:tgtEl>
                                          <p:spTgt spid="129"/>
                                        </p:tgtEl>
                                        <p:attrNameLst>
                                          <p:attrName>style.visibility</p:attrName>
                                        </p:attrNameLst>
                                      </p:cBhvr>
                                      <p:to>
                                        <p:strVal val="hidden"/>
                                      </p:to>
                                    </p:set>
                                  </p:childTnLst>
                                </p:cTn>
                              </p:par>
                              <p:par>
                                <p:cTn id="542" presetID="1" presetClass="exit" presetSubtype="0" fill="hold" grpId="3" nodeType="withEffect">
                                  <p:stCondLst>
                                    <p:cond delay="0"/>
                                  </p:stCondLst>
                                  <p:childTnLst>
                                    <p:set>
                                      <p:cBhvr>
                                        <p:cTn id="543" dur="1" fill="hold">
                                          <p:stCondLst>
                                            <p:cond delay="0"/>
                                          </p:stCondLst>
                                        </p:cTn>
                                        <p:tgtEl>
                                          <p:spTgt spid="130"/>
                                        </p:tgtEl>
                                        <p:attrNameLst>
                                          <p:attrName>style.visibility</p:attrName>
                                        </p:attrNameLst>
                                      </p:cBhvr>
                                      <p:to>
                                        <p:strVal val="hidden"/>
                                      </p:to>
                                    </p:set>
                                  </p:childTnLst>
                                </p:cTn>
                              </p:par>
                              <p:par>
                                <p:cTn id="544" presetID="1" presetClass="exit" presetSubtype="0" fill="hold" grpId="3" nodeType="withEffect">
                                  <p:stCondLst>
                                    <p:cond delay="0"/>
                                  </p:stCondLst>
                                  <p:childTnLst>
                                    <p:set>
                                      <p:cBhvr>
                                        <p:cTn id="545" dur="1" fill="hold">
                                          <p:stCondLst>
                                            <p:cond delay="0"/>
                                          </p:stCondLst>
                                        </p:cTn>
                                        <p:tgtEl>
                                          <p:spTgt spid="131"/>
                                        </p:tgtEl>
                                        <p:attrNameLst>
                                          <p:attrName>style.visibility</p:attrName>
                                        </p:attrNameLst>
                                      </p:cBhvr>
                                      <p:to>
                                        <p:strVal val="hidden"/>
                                      </p:to>
                                    </p:set>
                                  </p:childTnLst>
                                </p:cTn>
                              </p:par>
                              <p:par>
                                <p:cTn id="546" presetID="1" presetClass="exit" presetSubtype="0" fill="hold" grpId="3" nodeType="withEffect">
                                  <p:stCondLst>
                                    <p:cond delay="0"/>
                                  </p:stCondLst>
                                  <p:childTnLst>
                                    <p:set>
                                      <p:cBhvr>
                                        <p:cTn id="547" dur="1" fill="hold">
                                          <p:stCondLst>
                                            <p:cond delay="0"/>
                                          </p:stCondLst>
                                        </p:cTn>
                                        <p:tgtEl>
                                          <p:spTgt spid="127"/>
                                        </p:tgtEl>
                                        <p:attrNameLst>
                                          <p:attrName>style.visibility</p:attrName>
                                        </p:attrNameLst>
                                      </p:cBhvr>
                                      <p:to>
                                        <p:strVal val="hidden"/>
                                      </p:to>
                                    </p:set>
                                  </p:childTnLst>
                                </p:cTn>
                              </p:par>
                            </p:childTnLst>
                          </p:cTn>
                        </p:par>
                      </p:childTnLst>
                    </p:cTn>
                  </p:par>
                </p:childTnLst>
              </p:cTn>
              <p:nextCondLst>
                <p:cond evt="onClick" delay="0">
                  <p:tgtEl>
                    <p:spTgt spid="131"/>
                  </p:tgtEl>
                </p:cond>
              </p:nextCondLst>
            </p:seq>
            <p:seq concurrent="1" nextAc="seek">
              <p:cTn id="548" restart="whenNotActive" fill="hold" evtFilter="cancelBubble" nodeType="interactiveSeq">
                <p:stCondLst>
                  <p:cond evt="onClick" delay="0">
                    <p:tgtEl>
                      <p:spTgt spid="24"/>
                    </p:tgtEl>
                  </p:cond>
                </p:stCondLst>
                <p:endSync evt="end" delay="0">
                  <p:rtn val="all"/>
                </p:endSync>
                <p:childTnLst>
                  <p:par>
                    <p:cTn id="549" fill="hold">
                      <p:stCondLst>
                        <p:cond delay="0"/>
                      </p:stCondLst>
                      <p:childTnLst>
                        <p:par>
                          <p:cTn id="550" fill="hold">
                            <p:stCondLst>
                              <p:cond delay="0"/>
                            </p:stCondLst>
                            <p:childTnLst>
                              <p:par>
                                <p:cTn id="551" presetID="1" presetClass="entr" presetSubtype="0" fill="hold" grpId="0" nodeType="clickEffect">
                                  <p:stCondLst>
                                    <p:cond delay="0"/>
                                  </p:stCondLst>
                                  <p:childTnLst>
                                    <p:set>
                                      <p:cBhvr>
                                        <p:cTn id="552" dur="1" fill="hold">
                                          <p:stCondLst>
                                            <p:cond delay="0"/>
                                          </p:stCondLst>
                                        </p:cTn>
                                        <p:tgtEl>
                                          <p:spTgt spid="132"/>
                                        </p:tgtEl>
                                        <p:attrNameLst>
                                          <p:attrName>style.visibility</p:attrName>
                                        </p:attrNameLst>
                                      </p:cBhvr>
                                      <p:to>
                                        <p:strVal val="visible"/>
                                      </p:to>
                                    </p:set>
                                  </p:childTnLst>
                                </p:cTn>
                              </p:par>
                              <p:par>
                                <p:cTn id="553" presetID="1" presetClass="entr" presetSubtype="0" fill="hold" grpId="0" nodeType="withEffect">
                                  <p:stCondLst>
                                    <p:cond delay="0"/>
                                  </p:stCondLst>
                                  <p:childTnLst>
                                    <p:set>
                                      <p:cBhvr>
                                        <p:cTn id="554" dur="1" fill="hold">
                                          <p:stCondLst>
                                            <p:cond delay="0"/>
                                          </p:stCondLst>
                                        </p:cTn>
                                        <p:tgtEl>
                                          <p:spTgt spid="133"/>
                                        </p:tgtEl>
                                        <p:attrNameLst>
                                          <p:attrName>style.visibility</p:attrName>
                                        </p:attrNameLst>
                                      </p:cBhvr>
                                      <p:to>
                                        <p:strVal val="visible"/>
                                      </p:to>
                                    </p:set>
                                  </p:childTnLst>
                                </p:cTn>
                              </p:par>
                              <p:par>
                                <p:cTn id="555" presetID="1" presetClass="entr" presetSubtype="0" fill="hold" grpId="0" nodeType="withEffect">
                                  <p:stCondLst>
                                    <p:cond delay="0"/>
                                  </p:stCondLst>
                                  <p:childTnLst>
                                    <p:set>
                                      <p:cBhvr>
                                        <p:cTn id="556" dur="1" fill="hold">
                                          <p:stCondLst>
                                            <p:cond delay="0"/>
                                          </p:stCondLst>
                                        </p:cTn>
                                        <p:tgtEl>
                                          <p:spTgt spid="134"/>
                                        </p:tgtEl>
                                        <p:attrNameLst>
                                          <p:attrName>style.visibility</p:attrName>
                                        </p:attrNameLst>
                                      </p:cBhvr>
                                      <p:to>
                                        <p:strVal val="visible"/>
                                      </p:to>
                                    </p:set>
                                  </p:childTnLst>
                                </p:cTn>
                              </p:par>
                              <p:par>
                                <p:cTn id="557" presetID="1" presetClass="entr" presetSubtype="0" fill="hold" grpId="0" nodeType="withEffect">
                                  <p:stCondLst>
                                    <p:cond delay="0"/>
                                  </p:stCondLst>
                                  <p:childTnLst>
                                    <p:set>
                                      <p:cBhvr>
                                        <p:cTn id="558" dur="1" fill="hold">
                                          <p:stCondLst>
                                            <p:cond delay="0"/>
                                          </p:stCondLst>
                                        </p:cTn>
                                        <p:tgtEl>
                                          <p:spTgt spid="135"/>
                                        </p:tgtEl>
                                        <p:attrNameLst>
                                          <p:attrName>style.visibility</p:attrName>
                                        </p:attrNameLst>
                                      </p:cBhvr>
                                      <p:to>
                                        <p:strVal val="visible"/>
                                      </p:to>
                                    </p:set>
                                  </p:childTnLst>
                                </p:cTn>
                              </p:par>
                              <p:par>
                                <p:cTn id="559" presetID="1" presetClass="entr" presetSubtype="0" fill="hold" grpId="0" nodeType="withEffect">
                                  <p:stCondLst>
                                    <p:cond delay="0"/>
                                  </p:stCondLst>
                                  <p:childTnLst>
                                    <p:set>
                                      <p:cBhvr>
                                        <p:cTn id="560" dur="1" fill="hold">
                                          <p:stCondLst>
                                            <p:cond delay="0"/>
                                          </p:stCondLst>
                                        </p:cTn>
                                        <p:tgtEl>
                                          <p:spTgt spid="137"/>
                                        </p:tgtEl>
                                        <p:attrNameLst>
                                          <p:attrName>style.visibility</p:attrName>
                                        </p:attrNameLst>
                                      </p:cBhvr>
                                      <p:to>
                                        <p:strVal val="visible"/>
                                      </p:to>
                                    </p:set>
                                  </p:childTnLst>
                                </p:cTn>
                              </p:par>
                              <p:par>
                                <p:cTn id="561" presetID="1" presetClass="entr" presetSubtype="0" fill="hold" grpId="0" nodeType="withEffect">
                                  <p:stCondLst>
                                    <p:cond delay="0"/>
                                  </p:stCondLst>
                                  <p:childTnLst>
                                    <p:set>
                                      <p:cBhvr>
                                        <p:cTn id="562" dur="1" fill="hold">
                                          <p:stCondLst>
                                            <p:cond delay="0"/>
                                          </p:stCondLst>
                                        </p:cTn>
                                        <p:tgtEl>
                                          <p:spTgt spid="138"/>
                                        </p:tgtEl>
                                        <p:attrNameLst>
                                          <p:attrName>style.visibility</p:attrName>
                                        </p:attrNameLst>
                                      </p:cBhvr>
                                      <p:to>
                                        <p:strVal val="visible"/>
                                      </p:to>
                                    </p:set>
                                  </p:childTnLst>
                                </p:cTn>
                              </p:par>
                              <p:par>
                                <p:cTn id="563" presetID="1" presetClass="entr" presetSubtype="0" fill="hold" grpId="0" nodeType="withEffect">
                                  <p:stCondLst>
                                    <p:cond delay="0"/>
                                  </p:stCondLst>
                                  <p:childTnLst>
                                    <p:set>
                                      <p:cBhvr>
                                        <p:cTn id="564" dur="1" fill="hold">
                                          <p:stCondLst>
                                            <p:cond delay="0"/>
                                          </p:stCondLst>
                                        </p:cTn>
                                        <p:tgtEl>
                                          <p:spTgt spid="139"/>
                                        </p:tgtEl>
                                        <p:attrNameLst>
                                          <p:attrName>style.visibility</p:attrName>
                                        </p:attrNameLst>
                                      </p:cBhvr>
                                      <p:to>
                                        <p:strVal val="visible"/>
                                      </p:to>
                                    </p:set>
                                  </p:childTnLst>
                                </p:cTn>
                              </p:par>
                              <p:par>
                                <p:cTn id="565" presetID="1" presetClass="entr" presetSubtype="0" fill="hold" grpId="0" nodeType="withEffect">
                                  <p:stCondLst>
                                    <p:cond delay="0"/>
                                  </p:stCondLst>
                                  <p:childTnLst>
                                    <p:set>
                                      <p:cBhvr>
                                        <p:cTn id="566" dur="1" fill="hold">
                                          <p:stCondLst>
                                            <p:cond delay="0"/>
                                          </p:stCondLst>
                                        </p:cTn>
                                        <p:tgtEl>
                                          <p:spTgt spid="140"/>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567" restart="whenNotActive" fill="hold" evtFilter="cancelBubble" nodeType="interactiveSeq">
                <p:stCondLst>
                  <p:cond evt="onClick" delay="0">
                    <p:tgtEl>
                      <p:spTgt spid="135"/>
                    </p:tgtEl>
                  </p:cond>
                </p:stCondLst>
                <p:endSync evt="end" delay="0">
                  <p:rtn val="all"/>
                </p:endSync>
                <p:childTnLst>
                  <p:par>
                    <p:cTn id="568" fill="hold">
                      <p:stCondLst>
                        <p:cond delay="0"/>
                      </p:stCondLst>
                      <p:childTnLst>
                        <p:par>
                          <p:cTn id="569" fill="hold">
                            <p:stCondLst>
                              <p:cond delay="0"/>
                            </p:stCondLst>
                            <p:childTnLst>
                              <p:par>
                                <p:cTn id="570" presetID="1" presetClass="entr" presetSubtype="0" fill="hold" grpId="0" nodeType="clickEffect">
                                  <p:stCondLst>
                                    <p:cond delay="0"/>
                                  </p:stCondLst>
                                  <p:childTnLst>
                                    <p:set>
                                      <p:cBhvr>
                                        <p:cTn id="571" dur="1" fill="hold">
                                          <p:stCondLst>
                                            <p:cond delay="0"/>
                                          </p:stCondLst>
                                        </p:cTn>
                                        <p:tgtEl>
                                          <p:spTgt spid="136"/>
                                        </p:tgtEl>
                                        <p:attrNameLst>
                                          <p:attrName>style.visibility</p:attrName>
                                        </p:attrNameLst>
                                      </p:cBhvr>
                                      <p:to>
                                        <p:strVal val="visible"/>
                                      </p:to>
                                    </p:set>
                                  </p:childTnLst>
                                </p:cTn>
                              </p:par>
                            </p:childTnLst>
                          </p:cTn>
                        </p:par>
                      </p:childTnLst>
                    </p:cTn>
                  </p:par>
                </p:childTnLst>
              </p:cTn>
              <p:nextCondLst>
                <p:cond evt="onClick" delay="0">
                  <p:tgtEl>
                    <p:spTgt spid="135"/>
                  </p:tgtEl>
                </p:cond>
              </p:nextCondLst>
            </p:seq>
            <p:seq concurrent="1" nextAc="seek">
              <p:cTn id="572" restart="whenNotActive" fill="hold" evtFilter="cancelBubble" nodeType="interactiveSeq">
                <p:stCondLst>
                  <p:cond evt="onClick" delay="0">
                    <p:tgtEl>
                      <p:spTgt spid="138"/>
                    </p:tgtEl>
                  </p:cond>
                </p:stCondLst>
                <p:endSync evt="end" delay="0">
                  <p:rtn val="all"/>
                </p:endSync>
                <p:childTnLst>
                  <p:par>
                    <p:cTn id="573" fill="hold">
                      <p:stCondLst>
                        <p:cond delay="0"/>
                      </p:stCondLst>
                      <p:childTnLst>
                        <p:par>
                          <p:cTn id="574" fill="hold">
                            <p:stCondLst>
                              <p:cond delay="0"/>
                            </p:stCondLst>
                            <p:childTnLst>
                              <p:par>
                                <p:cTn id="575" presetID="1" presetClass="entr" presetSubtype="0" fill="hold" grpId="0" nodeType="clickEffect">
                                  <p:stCondLst>
                                    <p:cond delay="0"/>
                                  </p:stCondLst>
                                  <p:childTnLst>
                                    <p:set>
                                      <p:cBhvr>
                                        <p:cTn id="576" dur="1" fill="hold">
                                          <p:stCondLst>
                                            <p:cond delay="0"/>
                                          </p:stCondLst>
                                        </p:cTn>
                                        <p:tgtEl>
                                          <p:spTgt spid="50"/>
                                        </p:tgtEl>
                                        <p:attrNameLst>
                                          <p:attrName>style.visibility</p:attrName>
                                        </p:attrNameLst>
                                      </p:cBhvr>
                                      <p:to>
                                        <p:strVal val="visible"/>
                                      </p:to>
                                    </p:set>
                                  </p:childTnLst>
                                </p:cTn>
                              </p:par>
                              <p:par>
                                <p:cTn id="577" presetID="1" presetClass="exit" presetSubtype="0" fill="hold" grpId="1" nodeType="withEffect">
                                  <p:stCondLst>
                                    <p:cond delay="0"/>
                                  </p:stCondLst>
                                  <p:childTnLst>
                                    <p:set>
                                      <p:cBhvr>
                                        <p:cTn id="578" dur="1" fill="hold">
                                          <p:stCondLst>
                                            <p:cond delay="0"/>
                                          </p:stCondLst>
                                        </p:cTn>
                                        <p:tgtEl>
                                          <p:spTgt spid="132"/>
                                        </p:tgtEl>
                                        <p:attrNameLst>
                                          <p:attrName>style.visibility</p:attrName>
                                        </p:attrNameLst>
                                      </p:cBhvr>
                                      <p:to>
                                        <p:strVal val="hidden"/>
                                      </p:to>
                                    </p:set>
                                  </p:childTnLst>
                                </p:cTn>
                              </p:par>
                              <p:par>
                                <p:cTn id="579" presetID="1" presetClass="exit" presetSubtype="0" fill="hold" grpId="1" nodeType="withEffect">
                                  <p:stCondLst>
                                    <p:cond delay="0"/>
                                  </p:stCondLst>
                                  <p:childTnLst>
                                    <p:set>
                                      <p:cBhvr>
                                        <p:cTn id="580" dur="1" fill="hold">
                                          <p:stCondLst>
                                            <p:cond delay="0"/>
                                          </p:stCondLst>
                                        </p:cTn>
                                        <p:tgtEl>
                                          <p:spTgt spid="133"/>
                                        </p:tgtEl>
                                        <p:attrNameLst>
                                          <p:attrName>style.visibility</p:attrName>
                                        </p:attrNameLst>
                                      </p:cBhvr>
                                      <p:to>
                                        <p:strVal val="hidden"/>
                                      </p:to>
                                    </p:set>
                                  </p:childTnLst>
                                </p:cTn>
                              </p:par>
                              <p:par>
                                <p:cTn id="581" presetID="1" presetClass="exit" presetSubtype="0" fill="hold" grpId="1" nodeType="withEffect">
                                  <p:stCondLst>
                                    <p:cond delay="0"/>
                                  </p:stCondLst>
                                  <p:childTnLst>
                                    <p:set>
                                      <p:cBhvr>
                                        <p:cTn id="582" dur="1" fill="hold">
                                          <p:stCondLst>
                                            <p:cond delay="0"/>
                                          </p:stCondLst>
                                        </p:cTn>
                                        <p:tgtEl>
                                          <p:spTgt spid="134"/>
                                        </p:tgtEl>
                                        <p:attrNameLst>
                                          <p:attrName>style.visibility</p:attrName>
                                        </p:attrNameLst>
                                      </p:cBhvr>
                                      <p:to>
                                        <p:strVal val="hidden"/>
                                      </p:to>
                                    </p:set>
                                  </p:childTnLst>
                                </p:cTn>
                              </p:par>
                              <p:par>
                                <p:cTn id="583" presetID="1" presetClass="exit" presetSubtype="0" fill="hold" grpId="1" nodeType="withEffect">
                                  <p:stCondLst>
                                    <p:cond delay="0"/>
                                  </p:stCondLst>
                                  <p:childTnLst>
                                    <p:set>
                                      <p:cBhvr>
                                        <p:cTn id="584" dur="1" fill="hold">
                                          <p:stCondLst>
                                            <p:cond delay="0"/>
                                          </p:stCondLst>
                                        </p:cTn>
                                        <p:tgtEl>
                                          <p:spTgt spid="135"/>
                                        </p:tgtEl>
                                        <p:attrNameLst>
                                          <p:attrName>style.visibility</p:attrName>
                                        </p:attrNameLst>
                                      </p:cBhvr>
                                      <p:to>
                                        <p:strVal val="hidden"/>
                                      </p:to>
                                    </p:set>
                                  </p:childTnLst>
                                </p:cTn>
                              </p:par>
                              <p:par>
                                <p:cTn id="585" presetID="1" presetClass="exit" presetSubtype="0" fill="hold" grpId="1" nodeType="withEffect">
                                  <p:stCondLst>
                                    <p:cond delay="0"/>
                                  </p:stCondLst>
                                  <p:childTnLst>
                                    <p:set>
                                      <p:cBhvr>
                                        <p:cTn id="586" dur="1" fill="hold">
                                          <p:stCondLst>
                                            <p:cond delay="0"/>
                                          </p:stCondLst>
                                        </p:cTn>
                                        <p:tgtEl>
                                          <p:spTgt spid="137"/>
                                        </p:tgtEl>
                                        <p:attrNameLst>
                                          <p:attrName>style.visibility</p:attrName>
                                        </p:attrNameLst>
                                      </p:cBhvr>
                                      <p:to>
                                        <p:strVal val="hidden"/>
                                      </p:to>
                                    </p:set>
                                  </p:childTnLst>
                                </p:cTn>
                              </p:par>
                              <p:par>
                                <p:cTn id="587" presetID="1" presetClass="exit" presetSubtype="0" fill="hold" grpId="1" nodeType="withEffect">
                                  <p:stCondLst>
                                    <p:cond delay="0"/>
                                  </p:stCondLst>
                                  <p:childTnLst>
                                    <p:set>
                                      <p:cBhvr>
                                        <p:cTn id="588" dur="1" fill="hold">
                                          <p:stCondLst>
                                            <p:cond delay="0"/>
                                          </p:stCondLst>
                                        </p:cTn>
                                        <p:tgtEl>
                                          <p:spTgt spid="138"/>
                                        </p:tgtEl>
                                        <p:attrNameLst>
                                          <p:attrName>style.visibility</p:attrName>
                                        </p:attrNameLst>
                                      </p:cBhvr>
                                      <p:to>
                                        <p:strVal val="hidden"/>
                                      </p:to>
                                    </p:set>
                                  </p:childTnLst>
                                </p:cTn>
                              </p:par>
                              <p:par>
                                <p:cTn id="589" presetID="1" presetClass="exit" presetSubtype="0" fill="hold" grpId="1" nodeType="withEffect">
                                  <p:stCondLst>
                                    <p:cond delay="0"/>
                                  </p:stCondLst>
                                  <p:childTnLst>
                                    <p:set>
                                      <p:cBhvr>
                                        <p:cTn id="590" dur="1" fill="hold">
                                          <p:stCondLst>
                                            <p:cond delay="0"/>
                                          </p:stCondLst>
                                        </p:cTn>
                                        <p:tgtEl>
                                          <p:spTgt spid="139"/>
                                        </p:tgtEl>
                                        <p:attrNameLst>
                                          <p:attrName>style.visibility</p:attrName>
                                        </p:attrNameLst>
                                      </p:cBhvr>
                                      <p:to>
                                        <p:strVal val="hidden"/>
                                      </p:to>
                                    </p:set>
                                  </p:childTnLst>
                                </p:cTn>
                              </p:par>
                              <p:par>
                                <p:cTn id="591" presetID="1" presetClass="exit" presetSubtype="0" fill="hold" grpId="1" nodeType="withEffect">
                                  <p:stCondLst>
                                    <p:cond delay="0"/>
                                  </p:stCondLst>
                                  <p:childTnLst>
                                    <p:set>
                                      <p:cBhvr>
                                        <p:cTn id="592" dur="1" fill="hold">
                                          <p:stCondLst>
                                            <p:cond delay="0"/>
                                          </p:stCondLst>
                                        </p:cTn>
                                        <p:tgtEl>
                                          <p:spTgt spid="140"/>
                                        </p:tgtEl>
                                        <p:attrNameLst>
                                          <p:attrName>style.visibility</p:attrName>
                                        </p:attrNameLst>
                                      </p:cBhvr>
                                      <p:to>
                                        <p:strVal val="hidden"/>
                                      </p:to>
                                    </p:set>
                                  </p:childTnLst>
                                </p:cTn>
                              </p:par>
                              <p:par>
                                <p:cTn id="593" presetID="1" presetClass="exit" presetSubtype="0" fill="hold" grpId="1" nodeType="withEffect">
                                  <p:stCondLst>
                                    <p:cond delay="0"/>
                                  </p:stCondLst>
                                  <p:childTnLst>
                                    <p:set>
                                      <p:cBhvr>
                                        <p:cTn id="594" dur="1" fill="hold">
                                          <p:stCondLst>
                                            <p:cond delay="0"/>
                                          </p:stCondLst>
                                        </p:cTn>
                                        <p:tgtEl>
                                          <p:spTgt spid="136"/>
                                        </p:tgtEl>
                                        <p:attrNameLst>
                                          <p:attrName>style.visibility</p:attrName>
                                        </p:attrNameLst>
                                      </p:cBhvr>
                                      <p:to>
                                        <p:strVal val="hidden"/>
                                      </p:to>
                                    </p:set>
                                  </p:childTnLst>
                                </p:cTn>
                              </p:par>
                            </p:childTnLst>
                          </p:cTn>
                        </p:par>
                      </p:childTnLst>
                    </p:cTn>
                  </p:par>
                </p:childTnLst>
              </p:cTn>
              <p:nextCondLst>
                <p:cond evt="onClick" delay="0">
                  <p:tgtEl>
                    <p:spTgt spid="138"/>
                  </p:tgtEl>
                </p:cond>
              </p:nextCondLst>
            </p:seq>
            <p:seq concurrent="1" nextAc="seek">
              <p:cTn id="595" restart="whenNotActive" fill="hold" evtFilter="cancelBubble" nodeType="interactiveSeq">
                <p:stCondLst>
                  <p:cond evt="onClick" delay="0">
                    <p:tgtEl>
                      <p:spTgt spid="139"/>
                    </p:tgtEl>
                  </p:cond>
                </p:stCondLst>
                <p:endSync evt="end" delay="0">
                  <p:rtn val="all"/>
                </p:endSync>
                <p:childTnLst>
                  <p:par>
                    <p:cTn id="596" fill="hold">
                      <p:stCondLst>
                        <p:cond delay="0"/>
                      </p:stCondLst>
                      <p:childTnLst>
                        <p:par>
                          <p:cTn id="597" fill="hold">
                            <p:stCondLst>
                              <p:cond delay="0"/>
                            </p:stCondLst>
                            <p:childTnLst>
                              <p:par>
                                <p:cTn id="598" presetID="1" presetClass="entr" presetSubtype="0" fill="hold" grpId="0" nodeType="clickEffect">
                                  <p:stCondLst>
                                    <p:cond delay="0"/>
                                  </p:stCondLst>
                                  <p:childTnLst>
                                    <p:set>
                                      <p:cBhvr>
                                        <p:cTn id="599" dur="1" fill="hold">
                                          <p:stCondLst>
                                            <p:cond delay="0"/>
                                          </p:stCondLst>
                                        </p:cTn>
                                        <p:tgtEl>
                                          <p:spTgt spid="51"/>
                                        </p:tgtEl>
                                        <p:attrNameLst>
                                          <p:attrName>style.visibility</p:attrName>
                                        </p:attrNameLst>
                                      </p:cBhvr>
                                      <p:to>
                                        <p:strVal val="visible"/>
                                      </p:to>
                                    </p:set>
                                  </p:childTnLst>
                                </p:cTn>
                              </p:par>
                              <p:par>
                                <p:cTn id="600" presetID="1" presetClass="exit" presetSubtype="0" fill="hold" grpId="2" nodeType="withEffect">
                                  <p:stCondLst>
                                    <p:cond delay="0"/>
                                  </p:stCondLst>
                                  <p:childTnLst>
                                    <p:set>
                                      <p:cBhvr>
                                        <p:cTn id="601" dur="1" fill="hold">
                                          <p:stCondLst>
                                            <p:cond delay="0"/>
                                          </p:stCondLst>
                                        </p:cTn>
                                        <p:tgtEl>
                                          <p:spTgt spid="132"/>
                                        </p:tgtEl>
                                        <p:attrNameLst>
                                          <p:attrName>style.visibility</p:attrName>
                                        </p:attrNameLst>
                                      </p:cBhvr>
                                      <p:to>
                                        <p:strVal val="hidden"/>
                                      </p:to>
                                    </p:set>
                                  </p:childTnLst>
                                </p:cTn>
                              </p:par>
                              <p:par>
                                <p:cTn id="602" presetID="1" presetClass="exit" presetSubtype="0" fill="hold" grpId="2" nodeType="withEffect">
                                  <p:stCondLst>
                                    <p:cond delay="0"/>
                                  </p:stCondLst>
                                  <p:childTnLst>
                                    <p:set>
                                      <p:cBhvr>
                                        <p:cTn id="603" dur="1" fill="hold">
                                          <p:stCondLst>
                                            <p:cond delay="0"/>
                                          </p:stCondLst>
                                        </p:cTn>
                                        <p:tgtEl>
                                          <p:spTgt spid="133"/>
                                        </p:tgtEl>
                                        <p:attrNameLst>
                                          <p:attrName>style.visibility</p:attrName>
                                        </p:attrNameLst>
                                      </p:cBhvr>
                                      <p:to>
                                        <p:strVal val="hidden"/>
                                      </p:to>
                                    </p:set>
                                  </p:childTnLst>
                                </p:cTn>
                              </p:par>
                              <p:par>
                                <p:cTn id="604" presetID="1" presetClass="exit" presetSubtype="0" fill="hold" grpId="2" nodeType="withEffect">
                                  <p:stCondLst>
                                    <p:cond delay="0"/>
                                  </p:stCondLst>
                                  <p:childTnLst>
                                    <p:set>
                                      <p:cBhvr>
                                        <p:cTn id="605" dur="1" fill="hold">
                                          <p:stCondLst>
                                            <p:cond delay="0"/>
                                          </p:stCondLst>
                                        </p:cTn>
                                        <p:tgtEl>
                                          <p:spTgt spid="134"/>
                                        </p:tgtEl>
                                        <p:attrNameLst>
                                          <p:attrName>style.visibility</p:attrName>
                                        </p:attrNameLst>
                                      </p:cBhvr>
                                      <p:to>
                                        <p:strVal val="hidden"/>
                                      </p:to>
                                    </p:set>
                                  </p:childTnLst>
                                </p:cTn>
                              </p:par>
                              <p:par>
                                <p:cTn id="606" presetID="1" presetClass="exit" presetSubtype="0" fill="hold" grpId="2" nodeType="withEffect">
                                  <p:stCondLst>
                                    <p:cond delay="0"/>
                                  </p:stCondLst>
                                  <p:childTnLst>
                                    <p:set>
                                      <p:cBhvr>
                                        <p:cTn id="607" dur="1" fill="hold">
                                          <p:stCondLst>
                                            <p:cond delay="0"/>
                                          </p:stCondLst>
                                        </p:cTn>
                                        <p:tgtEl>
                                          <p:spTgt spid="135"/>
                                        </p:tgtEl>
                                        <p:attrNameLst>
                                          <p:attrName>style.visibility</p:attrName>
                                        </p:attrNameLst>
                                      </p:cBhvr>
                                      <p:to>
                                        <p:strVal val="hidden"/>
                                      </p:to>
                                    </p:set>
                                  </p:childTnLst>
                                </p:cTn>
                              </p:par>
                              <p:par>
                                <p:cTn id="608" presetID="1" presetClass="exit" presetSubtype="0" fill="hold" grpId="2" nodeType="withEffect">
                                  <p:stCondLst>
                                    <p:cond delay="0"/>
                                  </p:stCondLst>
                                  <p:childTnLst>
                                    <p:set>
                                      <p:cBhvr>
                                        <p:cTn id="609" dur="1" fill="hold">
                                          <p:stCondLst>
                                            <p:cond delay="0"/>
                                          </p:stCondLst>
                                        </p:cTn>
                                        <p:tgtEl>
                                          <p:spTgt spid="137"/>
                                        </p:tgtEl>
                                        <p:attrNameLst>
                                          <p:attrName>style.visibility</p:attrName>
                                        </p:attrNameLst>
                                      </p:cBhvr>
                                      <p:to>
                                        <p:strVal val="hidden"/>
                                      </p:to>
                                    </p:set>
                                  </p:childTnLst>
                                </p:cTn>
                              </p:par>
                              <p:par>
                                <p:cTn id="610" presetID="1" presetClass="exit" presetSubtype="0" fill="hold" grpId="2" nodeType="withEffect">
                                  <p:stCondLst>
                                    <p:cond delay="0"/>
                                  </p:stCondLst>
                                  <p:childTnLst>
                                    <p:set>
                                      <p:cBhvr>
                                        <p:cTn id="611" dur="1" fill="hold">
                                          <p:stCondLst>
                                            <p:cond delay="0"/>
                                          </p:stCondLst>
                                        </p:cTn>
                                        <p:tgtEl>
                                          <p:spTgt spid="138"/>
                                        </p:tgtEl>
                                        <p:attrNameLst>
                                          <p:attrName>style.visibility</p:attrName>
                                        </p:attrNameLst>
                                      </p:cBhvr>
                                      <p:to>
                                        <p:strVal val="hidden"/>
                                      </p:to>
                                    </p:set>
                                  </p:childTnLst>
                                </p:cTn>
                              </p:par>
                              <p:par>
                                <p:cTn id="612" presetID="1" presetClass="exit" presetSubtype="0" fill="hold" grpId="2" nodeType="withEffect">
                                  <p:stCondLst>
                                    <p:cond delay="0"/>
                                  </p:stCondLst>
                                  <p:childTnLst>
                                    <p:set>
                                      <p:cBhvr>
                                        <p:cTn id="613" dur="1" fill="hold">
                                          <p:stCondLst>
                                            <p:cond delay="0"/>
                                          </p:stCondLst>
                                        </p:cTn>
                                        <p:tgtEl>
                                          <p:spTgt spid="139"/>
                                        </p:tgtEl>
                                        <p:attrNameLst>
                                          <p:attrName>style.visibility</p:attrName>
                                        </p:attrNameLst>
                                      </p:cBhvr>
                                      <p:to>
                                        <p:strVal val="hidden"/>
                                      </p:to>
                                    </p:set>
                                  </p:childTnLst>
                                </p:cTn>
                              </p:par>
                              <p:par>
                                <p:cTn id="614" presetID="1" presetClass="exit" presetSubtype="0" fill="hold" grpId="2" nodeType="withEffect">
                                  <p:stCondLst>
                                    <p:cond delay="0"/>
                                  </p:stCondLst>
                                  <p:childTnLst>
                                    <p:set>
                                      <p:cBhvr>
                                        <p:cTn id="615" dur="1" fill="hold">
                                          <p:stCondLst>
                                            <p:cond delay="0"/>
                                          </p:stCondLst>
                                        </p:cTn>
                                        <p:tgtEl>
                                          <p:spTgt spid="140"/>
                                        </p:tgtEl>
                                        <p:attrNameLst>
                                          <p:attrName>style.visibility</p:attrName>
                                        </p:attrNameLst>
                                      </p:cBhvr>
                                      <p:to>
                                        <p:strVal val="hidden"/>
                                      </p:to>
                                    </p:set>
                                  </p:childTnLst>
                                </p:cTn>
                              </p:par>
                              <p:par>
                                <p:cTn id="616" presetID="1" presetClass="exit" presetSubtype="0" fill="hold" grpId="2" nodeType="withEffect">
                                  <p:stCondLst>
                                    <p:cond delay="0"/>
                                  </p:stCondLst>
                                  <p:childTnLst>
                                    <p:set>
                                      <p:cBhvr>
                                        <p:cTn id="617" dur="1" fill="hold">
                                          <p:stCondLst>
                                            <p:cond delay="0"/>
                                          </p:stCondLst>
                                        </p:cTn>
                                        <p:tgtEl>
                                          <p:spTgt spid="136"/>
                                        </p:tgtEl>
                                        <p:attrNameLst>
                                          <p:attrName>style.visibility</p:attrName>
                                        </p:attrNameLst>
                                      </p:cBhvr>
                                      <p:to>
                                        <p:strVal val="hidden"/>
                                      </p:to>
                                    </p:set>
                                  </p:childTnLst>
                                </p:cTn>
                              </p:par>
                            </p:childTnLst>
                          </p:cTn>
                        </p:par>
                      </p:childTnLst>
                    </p:cTn>
                  </p:par>
                </p:childTnLst>
              </p:cTn>
              <p:nextCondLst>
                <p:cond evt="onClick" delay="0">
                  <p:tgtEl>
                    <p:spTgt spid="139"/>
                  </p:tgtEl>
                </p:cond>
              </p:nextCondLst>
            </p:seq>
            <p:seq concurrent="1" nextAc="seek">
              <p:cTn id="618" restart="whenNotActive" fill="hold" evtFilter="cancelBubble" nodeType="interactiveSeq">
                <p:stCondLst>
                  <p:cond evt="onClick" delay="0">
                    <p:tgtEl>
                      <p:spTgt spid="140"/>
                    </p:tgtEl>
                  </p:cond>
                </p:stCondLst>
                <p:endSync evt="end" delay="0">
                  <p:rtn val="all"/>
                </p:endSync>
                <p:childTnLst>
                  <p:par>
                    <p:cTn id="619" fill="hold">
                      <p:stCondLst>
                        <p:cond delay="0"/>
                      </p:stCondLst>
                      <p:childTnLst>
                        <p:par>
                          <p:cTn id="620" fill="hold">
                            <p:stCondLst>
                              <p:cond delay="0"/>
                            </p:stCondLst>
                            <p:childTnLst>
                              <p:par>
                                <p:cTn id="621" presetID="1" presetClass="exit" presetSubtype="0" fill="hold" grpId="3" nodeType="clickEffect">
                                  <p:stCondLst>
                                    <p:cond delay="0"/>
                                  </p:stCondLst>
                                  <p:childTnLst>
                                    <p:set>
                                      <p:cBhvr>
                                        <p:cTn id="622" dur="1" fill="hold">
                                          <p:stCondLst>
                                            <p:cond delay="0"/>
                                          </p:stCondLst>
                                        </p:cTn>
                                        <p:tgtEl>
                                          <p:spTgt spid="132"/>
                                        </p:tgtEl>
                                        <p:attrNameLst>
                                          <p:attrName>style.visibility</p:attrName>
                                        </p:attrNameLst>
                                      </p:cBhvr>
                                      <p:to>
                                        <p:strVal val="hidden"/>
                                      </p:to>
                                    </p:set>
                                  </p:childTnLst>
                                </p:cTn>
                              </p:par>
                              <p:par>
                                <p:cTn id="623" presetID="1" presetClass="exit" presetSubtype="0" fill="hold" grpId="3" nodeType="withEffect">
                                  <p:stCondLst>
                                    <p:cond delay="0"/>
                                  </p:stCondLst>
                                  <p:childTnLst>
                                    <p:set>
                                      <p:cBhvr>
                                        <p:cTn id="624" dur="1" fill="hold">
                                          <p:stCondLst>
                                            <p:cond delay="0"/>
                                          </p:stCondLst>
                                        </p:cTn>
                                        <p:tgtEl>
                                          <p:spTgt spid="133"/>
                                        </p:tgtEl>
                                        <p:attrNameLst>
                                          <p:attrName>style.visibility</p:attrName>
                                        </p:attrNameLst>
                                      </p:cBhvr>
                                      <p:to>
                                        <p:strVal val="hidden"/>
                                      </p:to>
                                    </p:set>
                                  </p:childTnLst>
                                </p:cTn>
                              </p:par>
                              <p:par>
                                <p:cTn id="625" presetID="1" presetClass="exit" presetSubtype="0" fill="hold" grpId="3" nodeType="withEffect">
                                  <p:stCondLst>
                                    <p:cond delay="0"/>
                                  </p:stCondLst>
                                  <p:childTnLst>
                                    <p:set>
                                      <p:cBhvr>
                                        <p:cTn id="626" dur="1" fill="hold">
                                          <p:stCondLst>
                                            <p:cond delay="0"/>
                                          </p:stCondLst>
                                        </p:cTn>
                                        <p:tgtEl>
                                          <p:spTgt spid="134"/>
                                        </p:tgtEl>
                                        <p:attrNameLst>
                                          <p:attrName>style.visibility</p:attrName>
                                        </p:attrNameLst>
                                      </p:cBhvr>
                                      <p:to>
                                        <p:strVal val="hidden"/>
                                      </p:to>
                                    </p:set>
                                  </p:childTnLst>
                                </p:cTn>
                              </p:par>
                              <p:par>
                                <p:cTn id="627" presetID="1" presetClass="exit" presetSubtype="0" fill="hold" grpId="3" nodeType="withEffect">
                                  <p:stCondLst>
                                    <p:cond delay="0"/>
                                  </p:stCondLst>
                                  <p:childTnLst>
                                    <p:set>
                                      <p:cBhvr>
                                        <p:cTn id="628" dur="1" fill="hold">
                                          <p:stCondLst>
                                            <p:cond delay="0"/>
                                          </p:stCondLst>
                                        </p:cTn>
                                        <p:tgtEl>
                                          <p:spTgt spid="135"/>
                                        </p:tgtEl>
                                        <p:attrNameLst>
                                          <p:attrName>style.visibility</p:attrName>
                                        </p:attrNameLst>
                                      </p:cBhvr>
                                      <p:to>
                                        <p:strVal val="hidden"/>
                                      </p:to>
                                    </p:set>
                                  </p:childTnLst>
                                </p:cTn>
                              </p:par>
                              <p:par>
                                <p:cTn id="629" presetID="1" presetClass="exit" presetSubtype="0" fill="hold" grpId="3" nodeType="withEffect">
                                  <p:stCondLst>
                                    <p:cond delay="0"/>
                                  </p:stCondLst>
                                  <p:childTnLst>
                                    <p:set>
                                      <p:cBhvr>
                                        <p:cTn id="630" dur="1" fill="hold">
                                          <p:stCondLst>
                                            <p:cond delay="0"/>
                                          </p:stCondLst>
                                        </p:cTn>
                                        <p:tgtEl>
                                          <p:spTgt spid="137"/>
                                        </p:tgtEl>
                                        <p:attrNameLst>
                                          <p:attrName>style.visibility</p:attrName>
                                        </p:attrNameLst>
                                      </p:cBhvr>
                                      <p:to>
                                        <p:strVal val="hidden"/>
                                      </p:to>
                                    </p:set>
                                  </p:childTnLst>
                                </p:cTn>
                              </p:par>
                              <p:par>
                                <p:cTn id="631" presetID="1" presetClass="exit" presetSubtype="0" fill="hold" grpId="3" nodeType="withEffect">
                                  <p:stCondLst>
                                    <p:cond delay="0"/>
                                  </p:stCondLst>
                                  <p:childTnLst>
                                    <p:set>
                                      <p:cBhvr>
                                        <p:cTn id="632" dur="1" fill="hold">
                                          <p:stCondLst>
                                            <p:cond delay="0"/>
                                          </p:stCondLst>
                                        </p:cTn>
                                        <p:tgtEl>
                                          <p:spTgt spid="138"/>
                                        </p:tgtEl>
                                        <p:attrNameLst>
                                          <p:attrName>style.visibility</p:attrName>
                                        </p:attrNameLst>
                                      </p:cBhvr>
                                      <p:to>
                                        <p:strVal val="hidden"/>
                                      </p:to>
                                    </p:set>
                                  </p:childTnLst>
                                </p:cTn>
                              </p:par>
                              <p:par>
                                <p:cTn id="633" presetID="1" presetClass="exit" presetSubtype="0" fill="hold" grpId="3" nodeType="withEffect">
                                  <p:stCondLst>
                                    <p:cond delay="0"/>
                                  </p:stCondLst>
                                  <p:childTnLst>
                                    <p:set>
                                      <p:cBhvr>
                                        <p:cTn id="634" dur="1" fill="hold">
                                          <p:stCondLst>
                                            <p:cond delay="0"/>
                                          </p:stCondLst>
                                        </p:cTn>
                                        <p:tgtEl>
                                          <p:spTgt spid="139"/>
                                        </p:tgtEl>
                                        <p:attrNameLst>
                                          <p:attrName>style.visibility</p:attrName>
                                        </p:attrNameLst>
                                      </p:cBhvr>
                                      <p:to>
                                        <p:strVal val="hidden"/>
                                      </p:to>
                                    </p:set>
                                  </p:childTnLst>
                                </p:cTn>
                              </p:par>
                              <p:par>
                                <p:cTn id="635" presetID="1" presetClass="exit" presetSubtype="0" fill="hold" grpId="3" nodeType="withEffect">
                                  <p:stCondLst>
                                    <p:cond delay="0"/>
                                  </p:stCondLst>
                                  <p:childTnLst>
                                    <p:set>
                                      <p:cBhvr>
                                        <p:cTn id="636" dur="1" fill="hold">
                                          <p:stCondLst>
                                            <p:cond delay="0"/>
                                          </p:stCondLst>
                                        </p:cTn>
                                        <p:tgtEl>
                                          <p:spTgt spid="140"/>
                                        </p:tgtEl>
                                        <p:attrNameLst>
                                          <p:attrName>style.visibility</p:attrName>
                                        </p:attrNameLst>
                                      </p:cBhvr>
                                      <p:to>
                                        <p:strVal val="hidden"/>
                                      </p:to>
                                    </p:set>
                                  </p:childTnLst>
                                </p:cTn>
                              </p:par>
                              <p:par>
                                <p:cTn id="637" presetID="1" presetClass="exit" presetSubtype="0" fill="hold" grpId="3" nodeType="withEffect">
                                  <p:stCondLst>
                                    <p:cond delay="0"/>
                                  </p:stCondLst>
                                  <p:childTnLst>
                                    <p:set>
                                      <p:cBhvr>
                                        <p:cTn id="638" dur="1" fill="hold">
                                          <p:stCondLst>
                                            <p:cond delay="0"/>
                                          </p:stCondLst>
                                        </p:cTn>
                                        <p:tgtEl>
                                          <p:spTgt spid="136"/>
                                        </p:tgtEl>
                                        <p:attrNameLst>
                                          <p:attrName>style.visibility</p:attrName>
                                        </p:attrNameLst>
                                      </p:cBhvr>
                                      <p:to>
                                        <p:strVal val="hidden"/>
                                      </p:to>
                                    </p:set>
                                  </p:childTnLst>
                                </p:cTn>
                              </p:par>
                            </p:childTnLst>
                          </p:cTn>
                        </p:par>
                      </p:childTnLst>
                    </p:cTn>
                  </p:par>
                </p:childTnLst>
              </p:cTn>
              <p:nextCondLst>
                <p:cond evt="onClick" delay="0">
                  <p:tgtEl>
                    <p:spTgt spid="140"/>
                  </p:tgtEl>
                </p:cond>
              </p:nextCondLst>
            </p:seq>
            <p:seq concurrent="1" nextAc="seek">
              <p:cTn id="639" restart="whenNotActive" fill="hold" evtFilter="cancelBubble" nodeType="interactiveSeq">
                <p:stCondLst>
                  <p:cond evt="onClick" delay="0">
                    <p:tgtEl>
                      <p:spTgt spid="25"/>
                    </p:tgtEl>
                  </p:cond>
                </p:stCondLst>
                <p:endSync evt="end" delay="0">
                  <p:rtn val="all"/>
                </p:endSync>
                <p:childTnLst>
                  <p:par>
                    <p:cTn id="640" fill="hold">
                      <p:stCondLst>
                        <p:cond delay="0"/>
                      </p:stCondLst>
                      <p:childTnLst>
                        <p:par>
                          <p:cTn id="641" fill="hold">
                            <p:stCondLst>
                              <p:cond delay="0"/>
                            </p:stCondLst>
                            <p:childTnLst>
                              <p:par>
                                <p:cTn id="642" presetID="1" presetClass="entr" presetSubtype="0" fill="hold" grpId="0" nodeType="clickEffect">
                                  <p:stCondLst>
                                    <p:cond delay="0"/>
                                  </p:stCondLst>
                                  <p:childTnLst>
                                    <p:set>
                                      <p:cBhvr>
                                        <p:cTn id="643" dur="1" fill="hold">
                                          <p:stCondLst>
                                            <p:cond delay="0"/>
                                          </p:stCondLst>
                                        </p:cTn>
                                        <p:tgtEl>
                                          <p:spTgt spid="141"/>
                                        </p:tgtEl>
                                        <p:attrNameLst>
                                          <p:attrName>style.visibility</p:attrName>
                                        </p:attrNameLst>
                                      </p:cBhvr>
                                      <p:to>
                                        <p:strVal val="visible"/>
                                      </p:to>
                                    </p:set>
                                  </p:childTnLst>
                                </p:cTn>
                              </p:par>
                              <p:par>
                                <p:cTn id="644" presetID="1" presetClass="entr" presetSubtype="0" fill="hold" grpId="0" nodeType="withEffect">
                                  <p:stCondLst>
                                    <p:cond delay="0"/>
                                  </p:stCondLst>
                                  <p:childTnLst>
                                    <p:set>
                                      <p:cBhvr>
                                        <p:cTn id="645" dur="1" fill="hold">
                                          <p:stCondLst>
                                            <p:cond delay="0"/>
                                          </p:stCondLst>
                                        </p:cTn>
                                        <p:tgtEl>
                                          <p:spTgt spid="142"/>
                                        </p:tgtEl>
                                        <p:attrNameLst>
                                          <p:attrName>style.visibility</p:attrName>
                                        </p:attrNameLst>
                                      </p:cBhvr>
                                      <p:to>
                                        <p:strVal val="visible"/>
                                      </p:to>
                                    </p:set>
                                  </p:childTnLst>
                                </p:cTn>
                              </p:par>
                              <p:par>
                                <p:cTn id="646" presetID="1" presetClass="entr" presetSubtype="0" fill="hold" grpId="0" nodeType="withEffect">
                                  <p:stCondLst>
                                    <p:cond delay="0"/>
                                  </p:stCondLst>
                                  <p:childTnLst>
                                    <p:set>
                                      <p:cBhvr>
                                        <p:cTn id="647" dur="1" fill="hold">
                                          <p:stCondLst>
                                            <p:cond delay="0"/>
                                          </p:stCondLst>
                                        </p:cTn>
                                        <p:tgtEl>
                                          <p:spTgt spid="143"/>
                                        </p:tgtEl>
                                        <p:attrNameLst>
                                          <p:attrName>style.visibility</p:attrName>
                                        </p:attrNameLst>
                                      </p:cBhvr>
                                      <p:to>
                                        <p:strVal val="visible"/>
                                      </p:to>
                                    </p:set>
                                  </p:childTnLst>
                                </p:cTn>
                              </p:par>
                              <p:par>
                                <p:cTn id="648" presetID="1" presetClass="entr" presetSubtype="0" fill="hold" grpId="0" nodeType="withEffect">
                                  <p:stCondLst>
                                    <p:cond delay="0"/>
                                  </p:stCondLst>
                                  <p:childTnLst>
                                    <p:set>
                                      <p:cBhvr>
                                        <p:cTn id="649" dur="1" fill="hold">
                                          <p:stCondLst>
                                            <p:cond delay="0"/>
                                          </p:stCondLst>
                                        </p:cTn>
                                        <p:tgtEl>
                                          <p:spTgt spid="144"/>
                                        </p:tgtEl>
                                        <p:attrNameLst>
                                          <p:attrName>style.visibility</p:attrName>
                                        </p:attrNameLst>
                                      </p:cBhvr>
                                      <p:to>
                                        <p:strVal val="visible"/>
                                      </p:to>
                                    </p:set>
                                  </p:childTnLst>
                                </p:cTn>
                              </p:par>
                              <p:par>
                                <p:cTn id="650" presetID="1" presetClass="entr" presetSubtype="0" fill="hold" grpId="0" nodeType="withEffect">
                                  <p:stCondLst>
                                    <p:cond delay="0"/>
                                  </p:stCondLst>
                                  <p:childTnLst>
                                    <p:set>
                                      <p:cBhvr>
                                        <p:cTn id="651" dur="1" fill="hold">
                                          <p:stCondLst>
                                            <p:cond delay="0"/>
                                          </p:stCondLst>
                                        </p:cTn>
                                        <p:tgtEl>
                                          <p:spTgt spid="146"/>
                                        </p:tgtEl>
                                        <p:attrNameLst>
                                          <p:attrName>style.visibility</p:attrName>
                                        </p:attrNameLst>
                                      </p:cBhvr>
                                      <p:to>
                                        <p:strVal val="visible"/>
                                      </p:to>
                                    </p:set>
                                  </p:childTnLst>
                                </p:cTn>
                              </p:par>
                              <p:par>
                                <p:cTn id="652" presetID="1" presetClass="entr" presetSubtype="0" fill="hold" grpId="0" nodeType="withEffect">
                                  <p:stCondLst>
                                    <p:cond delay="0"/>
                                  </p:stCondLst>
                                  <p:childTnLst>
                                    <p:set>
                                      <p:cBhvr>
                                        <p:cTn id="653" dur="1" fill="hold">
                                          <p:stCondLst>
                                            <p:cond delay="0"/>
                                          </p:stCondLst>
                                        </p:cTn>
                                        <p:tgtEl>
                                          <p:spTgt spid="147"/>
                                        </p:tgtEl>
                                        <p:attrNameLst>
                                          <p:attrName>style.visibility</p:attrName>
                                        </p:attrNameLst>
                                      </p:cBhvr>
                                      <p:to>
                                        <p:strVal val="visible"/>
                                      </p:to>
                                    </p:set>
                                  </p:childTnLst>
                                </p:cTn>
                              </p:par>
                              <p:par>
                                <p:cTn id="654" presetID="1" presetClass="entr" presetSubtype="0" fill="hold" grpId="0" nodeType="withEffect">
                                  <p:stCondLst>
                                    <p:cond delay="0"/>
                                  </p:stCondLst>
                                  <p:childTnLst>
                                    <p:set>
                                      <p:cBhvr>
                                        <p:cTn id="655" dur="1" fill="hold">
                                          <p:stCondLst>
                                            <p:cond delay="0"/>
                                          </p:stCondLst>
                                        </p:cTn>
                                        <p:tgtEl>
                                          <p:spTgt spid="148"/>
                                        </p:tgtEl>
                                        <p:attrNameLst>
                                          <p:attrName>style.visibility</p:attrName>
                                        </p:attrNameLst>
                                      </p:cBhvr>
                                      <p:to>
                                        <p:strVal val="visible"/>
                                      </p:to>
                                    </p:set>
                                  </p:childTnLst>
                                </p:cTn>
                              </p:par>
                              <p:par>
                                <p:cTn id="656" presetID="1" presetClass="entr" presetSubtype="0" fill="hold" grpId="0" nodeType="withEffect">
                                  <p:stCondLst>
                                    <p:cond delay="0"/>
                                  </p:stCondLst>
                                  <p:childTnLst>
                                    <p:set>
                                      <p:cBhvr>
                                        <p:cTn id="657" dur="1" fill="hold">
                                          <p:stCondLst>
                                            <p:cond delay="0"/>
                                          </p:stCondLst>
                                        </p:cTn>
                                        <p:tgtEl>
                                          <p:spTgt spid="149"/>
                                        </p:tgtEl>
                                        <p:attrNameLst>
                                          <p:attrName>style.visibility</p:attrName>
                                        </p:attrNameLst>
                                      </p:cBhvr>
                                      <p:to>
                                        <p:strVal val="visible"/>
                                      </p:to>
                                    </p:set>
                                  </p:childTnLst>
                                </p:cTn>
                              </p:par>
                            </p:childTnLst>
                          </p:cTn>
                        </p:par>
                      </p:childTnLst>
                    </p:cTn>
                  </p:par>
                </p:childTnLst>
              </p:cTn>
              <p:nextCondLst>
                <p:cond evt="onClick" delay="0">
                  <p:tgtEl>
                    <p:spTgt spid="25"/>
                  </p:tgtEl>
                </p:cond>
              </p:nextCondLst>
            </p:seq>
            <p:seq concurrent="1" nextAc="seek">
              <p:cTn id="658" restart="whenNotActive" fill="hold" evtFilter="cancelBubble" nodeType="interactiveSeq">
                <p:stCondLst>
                  <p:cond evt="onClick" delay="0">
                    <p:tgtEl>
                      <p:spTgt spid="144"/>
                    </p:tgtEl>
                  </p:cond>
                </p:stCondLst>
                <p:endSync evt="end" delay="0">
                  <p:rtn val="all"/>
                </p:endSync>
                <p:childTnLst>
                  <p:par>
                    <p:cTn id="659" fill="hold">
                      <p:stCondLst>
                        <p:cond delay="0"/>
                      </p:stCondLst>
                      <p:childTnLst>
                        <p:par>
                          <p:cTn id="660" fill="hold">
                            <p:stCondLst>
                              <p:cond delay="0"/>
                            </p:stCondLst>
                            <p:childTnLst>
                              <p:par>
                                <p:cTn id="661" presetID="1" presetClass="entr" presetSubtype="0" fill="hold" grpId="0" nodeType="clickEffect">
                                  <p:stCondLst>
                                    <p:cond delay="0"/>
                                  </p:stCondLst>
                                  <p:childTnLst>
                                    <p:set>
                                      <p:cBhvr>
                                        <p:cTn id="662" dur="1" fill="hold">
                                          <p:stCondLst>
                                            <p:cond delay="0"/>
                                          </p:stCondLst>
                                        </p:cTn>
                                        <p:tgtEl>
                                          <p:spTgt spid="145"/>
                                        </p:tgtEl>
                                        <p:attrNameLst>
                                          <p:attrName>style.visibility</p:attrName>
                                        </p:attrNameLst>
                                      </p:cBhvr>
                                      <p:to>
                                        <p:strVal val="visible"/>
                                      </p:to>
                                    </p:set>
                                  </p:childTnLst>
                                </p:cTn>
                              </p:par>
                            </p:childTnLst>
                          </p:cTn>
                        </p:par>
                      </p:childTnLst>
                    </p:cTn>
                  </p:par>
                </p:childTnLst>
              </p:cTn>
              <p:nextCondLst>
                <p:cond evt="onClick" delay="0">
                  <p:tgtEl>
                    <p:spTgt spid="144"/>
                  </p:tgtEl>
                </p:cond>
              </p:nextCondLst>
            </p:seq>
            <p:seq concurrent="1" nextAc="seek">
              <p:cTn id="663" restart="whenNotActive" fill="hold" evtFilter="cancelBubble" nodeType="interactiveSeq">
                <p:stCondLst>
                  <p:cond evt="onClick" delay="0">
                    <p:tgtEl>
                      <p:spTgt spid="147"/>
                    </p:tgtEl>
                  </p:cond>
                </p:stCondLst>
                <p:endSync evt="end" delay="0">
                  <p:rtn val="all"/>
                </p:endSync>
                <p:childTnLst>
                  <p:par>
                    <p:cTn id="664" fill="hold">
                      <p:stCondLst>
                        <p:cond delay="0"/>
                      </p:stCondLst>
                      <p:childTnLst>
                        <p:par>
                          <p:cTn id="665" fill="hold">
                            <p:stCondLst>
                              <p:cond delay="0"/>
                            </p:stCondLst>
                            <p:childTnLst>
                              <p:par>
                                <p:cTn id="666" presetID="1" presetClass="entr" presetSubtype="0" fill="hold" grpId="0" nodeType="clickEffect">
                                  <p:stCondLst>
                                    <p:cond delay="0"/>
                                  </p:stCondLst>
                                  <p:childTnLst>
                                    <p:set>
                                      <p:cBhvr>
                                        <p:cTn id="667" dur="1" fill="hold">
                                          <p:stCondLst>
                                            <p:cond delay="0"/>
                                          </p:stCondLst>
                                        </p:cTn>
                                        <p:tgtEl>
                                          <p:spTgt spid="52"/>
                                        </p:tgtEl>
                                        <p:attrNameLst>
                                          <p:attrName>style.visibility</p:attrName>
                                        </p:attrNameLst>
                                      </p:cBhvr>
                                      <p:to>
                                        <p:strVal val="visible"/>
                                      </p:to>
                                    </p:set>
                                  </p:childTnLst>
                                </p:cTn>
                              </p:par>
                              <p:par>
                                <p:cTn id="668" presetID="1" presetClass="exit" presetSubtype="0" fill="hold" grpId="1" nodeType="withEffect">
                                  <p:stCondLst>
                                    <p:cond delay="0"/>
                                  </p:stCondLst>
                                  <p:childTnLst>
                                    <p:set>
                                      <p:cBhvr>
                                        <p:cTn id="669" dur="1" fill="hold">
                                          <p:stCondLst>
                                            <p:cond delay="0"/>
                                          </p:stCondLst>
                                        </p:cTn>
                                        <p:tgtEl>
                                          <p:spTgt spid="141"/>
                                        </p:tgtEl>
                                        <p:attrNameLst>
                                          <p:attrName>style.visibility</p:attrName>
                                        </p:attrNameLst>
                                      </p:cBhvr>
                                      <p:to>
                                        <p:strVal val="hidden"/>
                                      </p:to>
                                    </p:set>
                                  </p:childTnLst>
                                </p:cTn>
                              </p:par>
                              <p:par>
                                <p:cTn id="670" presetID="1" presetClass="exit" presetSubtype="0" fill="hold" grpId="1" nodeType="withEffect">
                                  <p:stCondLst>
                                    <p:cond delay="0"/>
                                  </p:stCondLst>
                                  <p:childTnLst>
                                    <p:set>
                                      <p:cBhvr>
                                        <p:cTn id="671" dur="1" fill="hold">
                                          <p:stCondLst>
                                            <p:cond delay="0"/>
                                          </p:stCondLst>
                                        </p:cTn>
                                        <p:tgtEl>
                                          <p:spTgt spid="142"/>
                                        </p:tgtEl>
                                        <p:attrNameLst>
                                          <p:attrName>style.visibility</p:attrName>
                                        </p:attrNameLst>
                                      </p:cBhvr>
                                      <p:to>
                                        <p:strVal val="hidden"/>
                                      </p:to>
                                    </p:set>
                                  </p:childTnLst>
                                </p:cTn>
                              </p:par>
                              <p:par>
                                <p:cTn id="672" presetID="1" presetClass="exit" presetSubtype="0" fill="hold" grpId="1" nodeType="withEffect">
                                  <p:stCondLst>
                                    <p:cond delay="0"/>
                                  </p:stCondLst>
                                  <p:childTnLst>
                                    <p:set>
                                      <p:cBhvr>
                                        <p:cTn id="673" dur="1" fill="hold">
                                          <p:stCondLst>
                                            <p:cond delay="0"/>
                                          </p:stCondLst>
                                        </p:cTn>
                                        <p:tgtEl>
                                          <p:spTgt spid="143"/>
                                        </p:tgtEl>
                                        <p:attrNameLst>
                                          <p:attrName>style.visibility</p:attrName>
                                        </p:attrNameLst>
                                      </p:cBhvr>
                                      <p:to>
                                        <p:strVal val="hidden"/>
                                      </p:to>
                                    </p:set>
                                  </p:childTnLst>
                                </p:cTn>
                              </p:par>
                              <p:par>
                                <p:cTn id="674" presetID="1" presetClass="exit" presetSubtype="0" fill="hold" grpId="1" nodeType="withEffect">
                                  <p:stCondLst>
                                    <p:cond delay="0"/>
                                  </p:stCondLst>
                                  <p:childTnLst>
                                    <p:set>
                                      <p:cBhvr>
                                        <p:cTn id="675" dur="1" fill="hold">
                                          <p:stCondLst>
                                            <p:cond delay="0"/>
                                          </p:stCondLst>
                                        </p:cTn>
                                        <p:tgtEl>
                                          <p:spTgt spid="144"/>
                                        </p:tgtEl>
                                        <p:attrNameLst>
                                          <p:attrName>style.visibility</p:attrName>
                                        </p:attrNameLst>
                                      </p:cBhvr>
                                      <p:to>
                                        <p:strVal val="hidden"/>
                                      </p:to>
                                    </p:set>
                                  </p:childTnLst>
                                </p:cTn>
                              </p:par>
                              <p:par>
                                <p:cTn id="676" presetID="1" presetClass="exit" presetSubtype="0" fill="hold" grpId="1" nodeType="withEffect">
                                  <p:stCondLst>
                                    <p:cond delay="0"/>
                                  </p:stCondLst>
                                  <p:childTnLst>
                                    <p:set>
                                      <p:cBhvr>
                                        <p:cTn id="677" dur="1" fill="hold">
                                          <p:stCondLst>
                                            <p:cond delay="0"/>
                                          </p:stCondLst>
                                        </p:cTn>
                                        <p:tgtEl>
                                          <p:spTgt spid="146"/>
                                        </p:tgtEl>
                                        <p:attrNameLst>
                                          <p:attrName>style.visibility</p:attrName>
                                        </p:attrNameLst>
                                      </p:cBhvr>
                                      <p:to>
                                        <p:strVal val="hidden"/>
                                      </p:to>
                                    </p:set>
                                  </p:childTnLst>
                                </p:cTn>
                              </p:par>
                              <p:par>
                                <p:cTn id="678" presetID="1" presetClass="exit" presetSubtype="0" fill="hold" grpId="1" nodeType="withEffect">
                                  <p:stCondLst>
                                    <p:cond delay="0"/>
                                  </p:stCondLst>
                                  <p:childTnLst>
                                    <p:set>
                                      <p:cBhvr>
                                        <p:cTn id="679" dur="1" fill="hold">
                                          <p:stCondLst>
                                            <p:cond delay="0"/>
                                          </p:stCondLst>
                                        </p:cTn>
                                        <p:tgtEl>
                                          <p:spTgt spid="147"/>
                                        </p:tgtEl>
                                        <p:attrNameLst>
                                          <p:attrName>style.visibility</p:attrName>
                                        </p:attrNameLst>
                                      </p:cBhvr>
                                      <p:to>
                                        <p:strVal val="hidden"/>
                                      </p:to>
                                    </p:set>
                                  </p:childTnLst>
                                </p:cTn>
                              </p:par>
                              <p:par>
                                <p:cTn id="680" presetID="1" presetClass="exit" presetSubtype="0" fill="hold" grpId="1" nodeType="withEffect">
                                  <p:stCondLst>
                                    <p:cond delay="0"/>
                                  </p:stCondLst>
                                  <p:childTnLst>
                                    <p:set>
                                      <p:cBhvr>
                                        <p:cTn id="681" dur="1" fill="hold">
                                          <p:stCondLst>
                                            <p:cond delay="0"/>
                                          </p:stCondLst>
                                        </p:cTn>
                                        <p:tgtEl>
                                          <p:spTgt spid="148"/>
                                        </p:tgtEl>
                                        <p:attrNameLst>
                                          <p:attrName>style.visibility</p:attrName>
                                        </p:attrNameLst>
                                      </p:cBhvr>
                                      <p:to>
                                        <p:strVal val="hidden"/>
                                      </p:to>
                                    </p:set>
                                  </p:childTnLst>
                                </p:cTn>
                              </p:par>
                              <p:par>
                                <p:cTn id="682" presetID="1" presetClass="exit" presetSubtype="0" fill="hold" grpId="1" nodeType="withEffect">
                                  <p:stCondLst>
                                    <p:cond delay="0"/>
                                  </p:stCondLst>
                                  <p:childTnLst>
                                    <p:set>
                                      <p:cBhvr>
                                        <p:cTn id="683" dur="1" fill="hold">
                                          <p:stCondLst>
                                            <p:cond delay="0"/>
                                          </p:stCondLst>
                                        </p:cTn>
                                        <p:tgtEl>
                                          <p:spTgt spid="149"/>
                                        </p:tgtEl>
                                        <p:attrNameLst>
                                          <p:attrName>style.visibility</p:attrName>
                                        </p:attrNameLst>
                                      </p:cBhvr>
                                      <p:to>
                                        <p:strVal val="hidden"/>
                                      </p:to>
                                    </p:set>
                                  </p:childTnLst>
                                </p:cTn>
                              </p:par>
                              <p:par>
                                <p:cTn id="684" presetID="1" presetClass="exit" presetSubtype="0" fill="hold" grpId="1" nodeType="withEffect">
                                  <p:stCondLst>
                                    <p:cond delay="0"/>
                                  </p:stCondLst>
                                  <p:childTnLst>
                                    <p:set>
                                      <p:cBhvr>
                                        <p:cTn id="685" dur="1" fill="hold">
                                          <p:stCondLst>
                                            <p:cond delay="0"/>
                                          </p:stCondLst>
                                        </p:cTn>
                                        <p:tgtEl>
                                          <p:spTgt spid="145"/>
                                        </p:tgtEl>
                                        <p:attrNameLst>
                                          <p:attrName>style.visibility</p:attrName>
                                        </p:attrNameLst>
                                      </p:cBhvr>
                                      <p:to>
                                        <p:strVal val="hidden"/>
                                      </p:to>
                                    </p:set>
                                  </p:childTnLst>
                                </p:cTn>
                              </p:par>
                            </p:childTnLst>
                          </p:cTn>
                        </p:par>
                      </p:childTnLst>
                    </p:cTn>
                  </p:par>
                </p:childTnLst>
              </p:cTn>
              <p:nextCondLst>
                <p:cond evt="onClick" delay="0">
                  <p:tgtEl>
                    <p:spTgt spid="147"/>
                  </p:tgtEl>
                </p:cond>
              </p:nextCondLst>
            </p:seq>
            <p:seq concurrent="1" nextAc="seek">
              <p:cTn id="686" restart="whenNotActive" fill="hold" evtFilter="cancelBubble" nodeType="interactiveSeq">
                <p:stCondLst>
                  <p:cond evt="onClick" delay="0">
                    <p:tgtEl>
                      <p:spTgt spid="148"/>
                    </p:tgtEl>
                  </p:cond>
                </p:stCondLst>
                <p:endSync evt="end" delay="0">
                  <p:rtn val="all"/>
                </p:endSync>
                <p:childTnLst>
                  <p:par>
                    <p:cTn id="687" fill="hold">
                      <p:stCondLst>
                        <p:cond delay="0"/>
                      </p:stCondLst>
                      <p:childTnLst>
                        <p:par>
                          <p:cTn id="688" fill="hold">
                            <p:stCondLst>
                              <p:cond delay="0"/>
                            </p:stCondLst>
                            <p:childTnLst>
                              <p:par>
                                <p:cTn id="689" presetID="1" presetClass="entr" presetSubtype="0" fill="hold" grpId="0" nodeType="clickEffect">
                                  <p:stCondLst>
                                    <p:cond delay="0"/>
                                  </p:stCondLst>
                                  <p:childTnLst>
                                    <p:set>
                                      <p:cBhvr>
                                        <p:cTn id="690" dur="1" fill="hold">
                                          <p:stCondLst>
                                            <p:cond delay="0"/>
                                          </p:stCondLst>
                                        </p:cTn>
                                        <p:tgtEl>
                                          <p:spTgt spid="53"/>
                                        </p:tgtEl>
                                        <p:attrNameLst>
                                          <p:attrName>style.visibility</p:attrName>
                                        </p:attrNameLst>
                                      </p:cBhvr>
                                      <p:to>
                                        <p:strVal val="visible"/>
                                      </p:to>
                                    </p:set>
                                  </p:childTnLst>
                                </p:cTn>
                              </p:par>
                              <p:par>
                                <p:cTn id="691" presetID="1" presetClass="exit" presetSubtype="0" fill="hold" grpId="2" nodeType="withEffect">
                                  <p:stCondLst>
                                    <p:cond delay="0"/>
                                  </p:stCondLst>
                                  <p:childTnLst>
                                    <p:set>
                                      <p:cBhvr>
                                        <p:cTn id="692" dur="1" fill="hold">
                                          <p:stCondLst>
                                            <p:cond delay="0"/>
                                          </p:stCondLst>
                                        </p:cTn>
                                        <p:tgtEl>
                                          <p:spTgt spid="141"/>
                                        </p:tgtEl>
                                        <p:attrNameLst>
                                          <p:attrName>style.visibility</p:attrName>
                                        </p:attrNameLst>
                                      </p:cBhvr>
                                      <p:to>
                                        <p:strVal val="hidden"/>
                                      </p:to>
                                    </p:set>
                                  </p:childTnLst>
                                </p:cTn>
                              </p:par>
                              <p:par>
                                <p:cTn id="693" presetID="1" presetClass="exit" presetSubtype="0" fill="hold" grpId="2" nodeType="withEffect">
                                  <p:stCondLst>
                                    <p:cond delay="0"/>
                                  </p:stCondLst>
                                  <p:childTnLst>
                                    <p:set>
                                      <p:cBhvr>
                                        <p:cTn id="694" dur="1" fill="hold">
                                          <p:stCondLst>
                                            <p:cond delay="0"/>
                                          </p:stCondLst>
                                        </p:cTn>
                                        <p:tgtEl>
                                          <p:spTgt spid="142"/>
                                        </p:tgtEl>
                                        <p:attrNameLst>
                                          <p:attrName>style.visibility</p:attrName>
                                        </p:attrNameLst>
                                      </p:cBhvr>
                                      <p:to>
                                        <p:strVal val="hidden"/>
                                      </p:to>
                                    </p:set>
                                  </p:childTnLst>
                                </p:cTn>
                              </p:par>
                              <p:par>
                                <p:cTn id="695" presetID="1" presetClass="exit" presetSubtype="0" fill="hold" grpId="2" nodeType="withEffect">
                                  <p:stCondLst>
                                    <p:cond delay="0"/>
                                  </p:stCondLst>
                                  <p:childTnLst>
                                    <p:set>
                                      <p:cBhvr>
                                        <p:cTn id="696" dur="1" fill="hold">
                                          <p:stCondLst>
                                            <p:cond delay="0"/>
                                          </p:stCondLst>
                                        </p:cTn>
                                        <p:tgtEl>
                                          <p:spTgt spid="143"/>
                                        </p:tgtEl>
                                        <p:attrNameLst>
                                          <p:attrName>style.visibility</p:attrName>
                                        </p:attrNameLst>
                                      </p:cBhvr>
                                      <p:to>
                                        <p:strVal val="hidden"/>
                                      </p:to>
                                    </p:set>
                                  </p:childTnLst>
                                </p:cTn>
                              </p:par>
                              <p:par>
                                <p:cTn id="697" presetID="1" presetClass="exit" presetSubtype="0" fill="hold" grpId="2" nodeType="withEffect">
                                  <p:stCondLst>
                                    <p:cond delay="0"/>
                                  </p:stCondLst>
                                  <p:childTnLst>
                                    <p:set>
                                      <p:cBhvr>
                                        <p:cTn id="698" dur="1" fill="hold">
                                          <p:stCondLst>
                                            <p:cond delay="0"/>
                                          </p:stCondLst>
                                        </p:cTn>
                                        <p:tgtEl>
                                          <p:spTgt spid="144"/>
                                        </p:tgtEl>
                                        <p:attrNameLst>
                                          <p:attrName>style.visibility</p:attrName>
                                        </p:attrNameLst>
                                      </p:cBhvr>
                                      <p:to>
                                        <p:strVal val="hidden"/>
                                      </p:to>
                                    </p:set>
                                  </p:childTnLst>
                                </p:cTn>
                              </p:par>
                              <p:par>
                                <p:cTn id="699" presetID="1" presetClass="exit" presetSubtype="0" fill="hold" grpId="2" nodeType="withEffect">
                                  <p:stCondLst>
                                    <p:cond delay="0"/>
                                  </p:stCondLst>
                                  <p:childTnLst>
                                    <p:set>
                                      <p:cBhvr>
                                        <p:cTn id="700" dur="1" fill="hold">
                                          <p:stCondLst>
                                            <p:cond delay="0"/>
                                          </p:stCondLst>
                                        </p:cTn>
                                        <p:tgtEl>
                                          <p:spTgt spid="146"/>
                                        </p:tgtEl>
                                        <p:attrNameLst>
                                          <p:attrName>style.visibility</p:attrName>
                                        </p:attrNameLst>
                                      </p:cBhvr>
                                      <p:to>
                                        <p:strVal val="hidden"/>
                                      </p:to>
                                    </p:set>
                                  </p:childTnLst>
                                </p:cTn>
                              </p:par>
                              <p:par>
                                <p:cTn id="701" presetID="1" presetClass="exit" presetSubtype="0" fill="hold" grpId="2" nodeType="withEffect">
                                  <p:stCondLst>
                                    <p:cond delay="0"/>
                                  </p:stCondLst>
                                  <p:childTnLst>
                                    <p:set>
                                      <p:cBhvr>
                                        <p:cTn id="702" dur="1" fill="hold">
                                          <p:stCondLst>
                                            <p:cond delay="0"/>
                                          </p:stCondLst>
                                        </p:cTn>
                                        <p:tgtEl>
                                          <p:spTgt spid="147"/>
                                        </p:tgtEl>
                                        <p:attrNameLst>
                                          <p:attrName>style.visibility</p:attrName>
                                        </p:attrNameLst>
                                      </p:cBhvr>
                                      <p:to>
                                        <p:strVal val="hidden"/>
                                      </p:to>
                                    </p:set>
                                  </p:childTnLst>
                                </p:cTn>
                              </p:par>
                              <p:par>
                                <p:cTn id="703" presetID="1" presetClass="exit" presetSubtype="0" fill="hold" grpId="2" nodeType="withEffect">
                                  <p:stCondLst>
                                    <p:cond delay="0"/>
                                  </p:stCondLst>
                                  <p:childTnLst>
                                    <p:set>
                                      <p:cBhvr>
                                        <p:cTn id="704" dur="1" fill="hold">
                                          <p:stCondLst>
                                            <p:cond delay="0"/>
                                          </p:stCondLst>
                                        </p:cTn>
                                        <p:tgtEl>
                                          <p:spTgt spid="148"/>
                                        </p:tgtEl>
                                        <p:attrNameLst>
                                          <p:attrName>style.visibility</p:attrName>
                                        </p:attrNameLst>
                                      </p:cBhvr>
                                      <p:to>
                                        <p:strVal val="hidden"/>
                                      </p:to>
                                    </p:set>
                                  </p:childTnLst>
                                </p:cTn>
                              </p:par>
                              <p:par>
                                <p:cTn id="705" presetID="1" presetClass="exit" presetSubtype="0" fill="hold" grpId="2" nodeType="withEffect">
                                  <p:stCondLst>
                                    <p:cond delay="0"/>
                                  </p:stCondLst>
                                  <p:childTnLst>
                                    <p:set>
                                      <p:cBhvr>
                                        <p:cTn id="706" dur="1" fill="hold">
                                          <p:stCondLst>
                                            <p:cond delay="0"/>
                                          </p:stCondLst>
                                        </p:cTn>
                                        <p:tgtEl>
                                          <p:spTgt spid="149"/>
                                        </p:tgtEl>
                                        <p:attrNameLst>
                                          <p:attrName>style.visibility</p:attrName>
                                        </p:attrNameLst>
                                      </p:cBhvr>
                                      <p:to>
                                        <p:strVal val="hidden"/>
                                      </p:to>
                                    </p:set>
                                  </p:childTnLst>
                                </p:cTn>
                              </p:par>
                              <p:par>
                                <p:cTn id="707" presetID="1" presetClass="exit" presetSubtype="0" fill="hold" grpId="2" nodeType="withEffect">
                                  <p:stCondLst>
                                    <p:cond delay="0"/>
                                  </p:stCondLst>
                                  <p:childTnLst>
                                    <p:set>
                                      <p:cBhvr>
                                        <p:cTn id="708" dur="1" fill="hold">
                                          <p:stCondLst>
                                            <p:cond delay="0"/>
                                          </p:stCondLst>
                                        </p:cTn>
                                        <p:tgtEl>
                                          <p:spTgt spid="145"/>
                                        </p:tgtEl>
                                        <p:attrNameLst>
                                          <p:attrName>style.visibility</p:attrName>
                                        </p:attrNameLst>
                                      </p:cBhvr>
                                      <p:to>
                                        <p:strVal val="hidden"/>
                                      </p:to>
                                    </p:set>
                                  </p:childTnLst>
                                </p:cTn>
                              </p:par>
                            </p:childTnLst>
                          </p:cTn>
                        </p:par>
                      </p:childTnLst>
                    </p:cTn>
                  </p:par>
                </p:childTnLst>
              </p:cTn>
              <p:nextCondLst>
                <p:cond evt="onClick" delay="0">
                  <p:tgtEl>
                    <p:spTgt spid="148"/>
                  </p:tgtEl>
                </p:cond>
              </p:nextCondLst>
            </p:seq>
            <p:seq concurrent="1" nextAc="seek">
              <p:cTn id="709" restart="whenNotActive" fill="hold" evtFilter="cancelBubble" nodeType="interactiveSeq">
                <p:stCondLst>
                  <p:cond evt="onClick" delay="0">
                    <p:tgtEl>
                      <p:spTgt spid="149"/>
                    </p:tgtEl>
                  </p:cond>
                </p:stCondLst>
                <p:endSync evt="end" delay="0">
                  <p:rtn val="all"/>
                </p:endSync>
                <p:childTnLst>
                  <p:par>
                    <p:cTn id="710" fill="hold">
                      <p:stCondLst>
                        <p:cond delay="0"/>
                      </p:stCondLst>
                      <p:childTnLst>
                        <p:par>
                          <p:cTn id="711" fill="hold">
                            <p:stCondLst>
                              <p:cond delay="0"/>
                            </p:stCondLst>
                            <p:childTnLst>
                              <p:par>
                                <p:cTn id="712" presetID="1" presetClass="exit" presetSubtype="0" fill="hold" grpId="3" nodeType="clickEffect">
                                  <p:stCondLst>
                                    <p:cond delay="0"/>
                                  </p:stCondLst>
                                  <p:childTnLst>
                                    <p:set>
                                      <p:cBhvr>
                                        <p:cTn id="713" dur="1" fill="hold">
                                          <p:stCondLst>
                                            <p:cond delay="0"/>
                                          </p:stCondLst>
                                        </p:cTn>
                                        <p:tgtEl>
                                          <p:spTgt spid="141"/>
                                        </p:tgtEl>
                                        <p:attrNameLst>
                                          <p:attrName>style.visibility</p:attrName>
                                        </p:attrNameLst>
                                      </p:cBhvr>
                                      <p:to>
                                        <p:strVal val="hidden"/>
                                      </p:to>
                                    </p:set>
                                  </p:childTnLst>
                                </p:cTn>
                              </p:par>
                              <p:par>
                                <p:cTn id="714" presetID="1" presetClass="exit" presetSubtype="0" fill="hold" grpId="3" nodeType="withEffect">
                                  <p:stCondLst>
                                    <p:cond delay="0"/>
                                  </p:stCondLst>
                                  <p:childTnLst>
                                    <p:set>
                                      <p:cBhvr>
                                        <p:cTn id="715" dur="1" fill="hold">
                                          <p:stCondLst>
                                            <p:cond delay="0"/>
                                          </p:stCondLst>
                                        </p:cTn>
                                        <p:tgtEl>
                                          <p:spTgt spid="142"/>
                                        </p:tgtEl>
                                        <p:attrNameLst>
                                          <p:attrName>style.visibility</p:attrName>
                                        </p:attrNameLst>
                                      </p:cBhvr>
                                      <p:to>
                                        <p:strVal val="hidden"/>
                                      </p:to>
                                    </p:set>
                                  </p:childTnLst>
                                </p:cTn>
                              </p:par>
                              <p:par>
                                <p:cTn id="716" presetID="1" presetClass="exit" presetSubtype="0" fill="hold" grpId="3" nodeType="withEffect">
                                  <p:stCondLst>
                                    <p:cond delay="0"/>
                                  </p:stCondLst>
                                  <p:childTnLst>
                                    <p:set>
                                      <p:cBhvr>
                                        <p:cTn id="717" dur="1" fill="hold">
                                          <p:stCondLst>
                                            <p:cond delay="0"/>
                                          </p:stCondLst>
                                        </p:cTn>
                                        <p:tgtEl>
                                          <p:spTgt spid="143"/>
                                        </p:tgtEl>
                                        <p:attrNameLst>
                                          <p:attrName>style.visibility</p:attrName>
                                        </p:attrNameLst>
                                      </p:cBhvr>
                                      <p:to>
                                        <p:strVal val="hidden"/>
                                      </p:to>
                                    </p:set>
                                  </p:childTnLst>
                                </p:cTn>
                              </p:par>
                              <p:par>
                                <p:cTn id="718" presetID="1" presetClass="exit" presetSubtype="0" fill="hold" grpId="3" nodeType="withEffect">
                                  <p:stCondLst>
                                    <p:cond delay="0"/>
                                  </p:stCondLst>
                                  <p:childTnLst>
                                    <p:set>
                                      <p:cBhvr>
                                        <p:cTn id="719" dur="1" fill="hold">
                                          <p:stCondLst>
                                            <p:cond delay="0"/>
                                          </p:stCondLst>
                                        </p:cTn>
                                        <p:tgtEl>
                                          <p:spTgt spid="144"/>
                                        </p:tgtEl>
                                        <p:attrNameLst>
                                          <p:attrName>style.visibility</p:attrName>
                                        </p:attrNameLst>
                                      </p:cBhvr>
                                      <p:to>
                                        <p:strVal val="hidden"/>
                                      </p:to>
                                    </p:set>
                                  </p:childTnLst>
                                </p:cTn>
                              </p:par>
                              <p:par>
                                <p:cTn id="720" presetID="1" presetClass="exit" presetSubtype="0" fill="hold" grpId="3" nodeType="withEffect">
                                  <p:stCondLst>
                                    <p:cond delay="0"/>
                                  </p:stCondLst>
                                  <p:childTnLst>
                                    <p:set>
                                      <p:cBhvr>
                                        <p:cTn id="721" dur="1" fill="hold">
                                          <p:stCondLst>
                                            <p:cond delay="0"/>
                                          </p:stCondLst>
                                        </p:cTn>
                                        <p:tgtEl>
                                          <p:spTgt spid="146"/>
                                        </p:tgtEl>
                                        <p:attrNameLst>
                                          <p:attrName>style.visibility</p:attrName>
                                        </p:attrNameLst>
                                      </p:cBhvr>
                                      <p:to>
                                        <p:strVal val="hidden"/>
                                      </p:to>
                                    </p:set>
                                  </p:childTnLst>
                                </p:cTn>
                              </p:par>
                              <p:par>
                                <p:cTn id="722" presetID="1" presetClass="exit" presetSubtype="0" fill="hold" grpId="3" nodeType="withEffect">
                                  <p:stCondLst>
                                    <p:cond delay="0"/>
                                  </p:stCondLst>
                                  <p:childTnLst>
                                    <p:set>
                                      <p:cBhvr>
                                        <p:cTn id="723" dur="1" fill="hold">
                                          <p:stCondLst>
                                            <p:cond delay="0"/>
                                          </p:stCondLst>
                                        </p:cTn>
                                        <p:tgtEl>
                                          <p:spTgt spid="147"/>
                                        </p:tgtEl>
                                        <p:attrNameLst>
                                          <p:attrName>style.visibility</p:attrName>
                                        </p:attrNameLst>
                                      </p:cBhvr>
                                      <p:to>
                                        <p:strVal val="hidden"/>
                                      </p:to>
                                    </p:set>
                                  </p:childTnLst>
                                </p:cTn>
                              </p:par>
                              <p:par>
                                <p:cTn id="724" presetID="1" presetClass="exit" presetSubtype="0" fill="hold" grpId="3" nodeType="withEffect">
                                  <p:stCondLst>
                                    <p:cond delay="0"/>
                                  </p:stCondLst>
                                  <p:childTnLst>
                                    <p:set>
                                      <p:cBhvr>
                                        <p:cTn id="725" dur="1" fill="hold">
                                          <p:stCondLst>
                                            <p:cond delay="0"/>
                                          </p:stCondLst>
                                        </p:cTn>
                                        <p:tgtEl>
                                          <p:spTgt spid="148"/>
                                        </p:tgtEl>
                                        <p:attrNameLst>
                                          <p:attrName>style.visibility</p:attrName>
                                        </p:attrNameLst>
                                      </p:cBhvr>
                                      <p:to>
                                        <p:strVal val="hidden"/>
                                      </p:to>
                                    </p:set>
                                  </p:childTnLst>
                                </p:cTn>
                              </p:par>
                              <p:par>
                                <p:cTn id="726" presetID="1" presetClass="exit" presetSubtype="0" fill="hold" grpId="3" nodeType="withEffect">
                                  <p:stCondLst>
                                    <p:cond delay="0"/>
                                  </p:stCondLst>
                                  <p:childTnLst>
                                    <p:set>
                                      <p:cBhvr>
                                        <p:cTn id="727" dur="1" fill="hold">
                                          <p:stCondLst>
                                            <p:cond delay="0"/>
                                          </p:stCondLst>
                                        </p:cTn>
                                        <p:tgtEl>
                                          <p:spTgt spid="149"/>
                                        </p:tgtEl>
                                        <p:attrNameLst>
                                          <p:attrName>style.visibility</p:attrName>
                                        </p:attrNameLst>
                                      </p:cBhvr>
                                      <p:to>
                                        <p:strVal val="hidden"/>
                                      </p:to>
                                    </p:set>
                                  </p:childTnLst>
                                </p:cTn>
                              </p:par>
                              <p:par>
                                <p:cTn id="728" presetID="1" presetClass="exit" presetSubtype="0" fill="hold" grpId="3" nodeType="withEffect">
                                  <p:stCondLst>
                                    <p:cond delay="0"/>
                                  </p:stCondLst>
                                  <p:childTnLst>
                                    <p:set>
                                      <p:cBhvr>
                                        <p:cTn id="729" dur="1" fill="hold">
                                          <p:stCondLst>
                                            <p:cond delay="0"/>
                                          </p:stCondLst>
                                        </p:cTn>
                                        <p:tgtEl>
                                          <p:spTgt spid="145"/>
                                        </p:tgtEl>
                                        <p:attrNameLst>
                                          <p:attrName>style.visibility</p:attrName>
                                        </p:attrNameLst>
                                      </p:cBhvr>
                                      <p:to>
                                        <p:strVal val="hidden"/>
                                      </p:to>
                                    </p:set>
                                  </p:childTnLst>
                                </p:cTn>
                              </p:par>
                            </p:childTnLst>
                          </p:cTn>
                        </p:par>
                      </p:childTnLst>
                    </p:cTn>
                  </p:par>
                </p:childTnLst>
              </p:cTn>
              <p:nextCondLst>
                <p:cond evt="onClick" delay="0">
                  <p:tgtEl>
                    <p:spTgt spid="149"/>
                  </p:tgtEl>
                </p:cond>
              </p:nextCondLst>
            </p:seq>
            <p:seq concurrent="1" nextAc="seek">
              <p:cTn id="730" restart="whenNotActive" fill="hold" evtFilter="cancelBubble" nodeType="interactiveSeq">
                <p:stCondLst>
                  <p:cond evt="onClick" delay="0">
                    <p:tgtEl>
                      <p:spTgt spid="26"/>
                    </p:tgtEl>
                  </p:cond>
                </p:stCondLst>
                <p:endSync evt="end" delay="0">
                  <p:rtn val="all"/>
                </p:endSync>
                <p:childTnLst>
                  <p:par>
                    <p:cTn id="731" fill="hold">
                      <p:stCondLst>
                        <p:cond delay="0"/>
                      </p:stCondLst>
                      <p:childTnLst>
                        <p:par>
                          <p:cTn id="732" fill="hold">
                            <p:stCondLst>
                              <p:cond delay="0"/>
                            </p:stCondLst>
                            <p:childTnLst>
                              <p:par>
                                <p:cTn id="733" presetID="1" presetClass="entr" presetSubtype="0" fill="hold" grpId="0" nodeType="clickEffect">
                                  <p:stCondLst>
                                    <p:cond delay="0"/>
                                  </p:stCondLst>
                                  <p:childTnLst>
                                    <p:set>
                                      <p:cBhvr>
                                        <p:cTn id="734" dur="1" fill="hold">
                                          <p:stCondLst>
                                            <p:cond delay="0"/>
                                          </p:stCondLst>
                                        </p:cTn>
                                        <p:tgtEl>
                                          <p:spTgt spid="150"/>
                                        </p:tgtEl>
                                        <p:attrNameLst>
                                          <p:attrName>style.visibility</p:attrName>
                                        </p:attrNameLst>
                                      </p:cBhvr>
                                      <p:to>
                                        <p:strVal val="visible"/>
                                      </p:to>
                                    </p:set>
                                  </p:childTnLst>
                                </p:cTn>
                              </p:par>
                              <p:par>
                                <p:cTn id="735" presetID="1" presetClass="entr" presetSubtype="0" fill="hold" grpId="0" nodeType="withEffect">
                                  <p:stCondLst>
                                    <p:cond delay="0"/>
                                  </p:stCondLst>
                                  <p:childTnLst>
                                    <p:set>
                                      <p:cBhvr>
                                        <p:cTn id="736" dur="1" fill="hold">
                                          <p:stCondLst>
                                            <p:cond delay="0"/>
                                          </p:stCondLst>
                                        </p:cTn>
                                        <p:tgtEl>
                                          <p:spTgt spid="151"/>
                                        </p:tgtEl>
                                        <p:attrNameLst>
                                          <p:attrName>style.visibility</p:attrName>
                                        </p:attrNameLst>
                                      </p:cBhvr>
                                      <p:to>
                                        <p:strVal val="visible"/>
                                      </p:to>
                                    </p:set>
                                  </p:childTnLst>
                                </p:cTn>
                              </p:par>
                              <p:par>
                                <p:cTn id="737" presetID="1" presetClass="entr" presetSubtype="0" fill="hold" grpId="0" nodeType="withEffect">
                                  <p:stCondLst>
                                    <p:cond delay="0"/>
                                  </p:stCondLst>
                                  <p:childTnLst>
                                    <p:set>
                                      <p:cBhvr>
                                        <p:cTn id="738" dur="1" fill="hold">
                                          <p:stCondLst>
                                            <p:cond delay="0"/>
                                          </p:stCondLst>
                                        </p:cTn>
                                        <p:tgtEl>
                                          <p:spTgt spid="152"/>
                                        </p:tgtEl>
                                        <p:attrNameLst>
                                          <p:attrName>style.visibility</p:attrName>
                                        </p:attrNameLst>
                                      </p:cBhvr>
                                      <p:to>
                                        <p:strVal val="visible"/>
                                      </p:to>
                                    </p:set>
                                  </p:childTnLst>
                                </p:cTn>
                              </p:par>
                              <p:par>
                                <p:cTn id="739" presetID="1" presetClass="entr" presetSubtype="0" fill="hold" grpId="0" nodeType="withEffect">
                                  <p:stCondLst>
                                    <p:cond delay="0"/>
                                  </p:stCondLst>
                                  <p:childTnLst>
                                    <p:set>
                                      <p:cBhvr>
                                        <p:cTn id="740" dur="1" fill="hold">
                                          <p:stCondLst>
                                            <p:cond delay="0"/>
                                          </p:stCondLst>
                                        </p:cTn>
                                        <p:tgtEl>
                                          <p:spTgt spid="153"/>
                                        </p:tgtEl>
                                        <p:attrNameLst>
                                          <p:attrName>style.visibility</p:attrName>
                                        </p:attrNameLst>
                                      </p:cBhvr>
                                      <p:to>
                                        <p:strVal val="visible"/>
                                      </p:to>
                                    </p:set>
                                  </p:childTnLst>
                                </p:cTn>
                              </p:par>
                              <p:par>
                                <p:cTn id="741" presetID="1" presetClass="entr" presetSubtype="0" fill="hold" grpId="0" nodeType="withEffect">
                                  <p:stCondLst>
                                    <p:cond delay="0"/>
                                  </p:stCondLst>
                                  <p:childTnLst>
                                    <p:set>
                                      <p:cBhvr>
                                        <p:cTn id="742" dur="1" fill="hold">
                                          <p:stCondLst>
                                            <p:cond delay="0"/>
                                          </p:stCondLst>
                                        </p:cTn>
                                        <p:tgtEl>
                                          <p:spTgt spid="155"/>
                                        </p:tgtEl>
                                        <p:attrNameLst>
                                          <p:attrName>style.visibility</p:attrName>
                                        </p:attrNameLst>
                                      </p:cBhvr>
                                      <p:to>
                                        <p:strVal val="visible"/>
                                      </p:to>
                                    </p:set>
                                  </p:childTnLst>
                                </p:cTn>
                              </p:par>
                              <p:par>
                                <p:cTn id="743" presetID="1" presetClass="entr" presetSubtype="0" fill="hold" grpId="0" nodeType="withEffect">
                                  <p:stCondLst>
                                    <p:cond delay="0"/>
                                  </p:stCondLst>
                                  <p:childTnLst>
                                    <p:set>
                                      <p:cBhvr>
                                        <p:cTn id="744" dur="1" fill="hold">
                                          <p:stCondLst>
                                            <p:cond delay="0"/>
                                          </p:stCondLst>
                                        </p:cTn>
                                        <p:tgtEl>
                                          <p:spTgt spid="156"/>
                                        </p:tgtEl>
                                        <p:attrNameLst>
                                          <p:attrName>style.visibility</p:attrName>
                                        </p:attrNameLst>
                                      </p:cBhvr>
                                      <p:to>
                                        <p:strVal val="visible"/>
                                      </p:to>
                                    </p:set>
                                  </p:childTnLst>
                                </p:cTn>
                              </p:par>
                              <p:par>
                                <p:cTn id="745" presetID="1" presetClass="entr" presetSubtype="0" fill="hold" grpId="0" nodeType="withEffect">
                                  <p:stCondLst>
                                    <p:cond delay="0"/>
                                  </p:stCondLst>
                                  <p:childTnLst>
                                    <p:set>
                                      <p:cBhvr>
                                        <p:cTn id="746" dur="1" fill="hold">
                                          <p:stCondLst>
                                            <p:cond delay="0"/>
                                          </p:stCondLst>
                                        </p:cTn>
                                        <p:tgtEl>
                                          <p:spTgt spid="157"/>
                                        </p:tgtEl>
                                        <p:attrNameLst>
                                          <p:attrName>style.visibility</p:attrName>
                                        </p:attrNameLst>
                                      </p:cBhvr>
                                      <p:to>
                                        <p:strVal val="visible"/>
                                      </p:to>
                                    </p:set>
                                  </p:childTnLst>
                                </p:cTn>
                              </p:par>
                              <p:par>
                                <p:cTn id="747" presetID="1" presetClass="entr" presetSubtype="0" fill="hold" grpId="0" nodeType="withEffect">
                                  <p:stCondLst>
                                    <p:cond delay="0"/>
                                  </p:stCondLst>
                                  <p:childTnLst>
                                    <p:set>
                                      <p:cBhvr>
                                        <p:cTn id="748" dur="1" fill="hold">
                                          <p:stCondLst>
                                            <p:cond delay="0"/>
                                          </p:stCondLst>
                                        </p:cTn>
                                        <p:tgtEl>
                                          <p:spTgt spid="158"/>
                                        </p:tgtEl>
                                        <p:attrNameLst>
                                          <p:attrName>style.visibility</p:attrName>
                                        </p:attrNameLst>
                                      </p:cBhvr>
                                      <p:to>
                                        <p:strVal val="visible"/>
                                      </p:to>
                                    </p:set>
                                  </p:childTnLst>
                                </p:cTn>
                              </p:par>
                            </p:childTnLst>
                          </p:cTn>
                        </p:par>
                      </p:childTnLst>
                    </p:cTn>
                  </p:par>
                </p:childTnLst>
              </p:cTn>
              <p:nextCondLst>
                <p:cond evt="onClick" delay="0">
                  <p:tgtEl>
                    <p:spTgt spid="26"/>
                  </p:tgtEl>
                </p:cond>
              </p:nextCondLst>
            </p:seq>
            <p:seq concurrent="1" nextAc="seek">
              <p:cTn id="749" restart="whenNotActive" fill="hold" evtFilter="cancelBubble" nodeType="interactiveSeq">
                <p:stCondLst>
                  <p:cond evt="onClick" delay="0">
                    <p:tgtEl>
                      <p:spTgt spid="153"/>
                    </p:tgtEl>
                  </p:cond>
                </p:stCondLst>
                <p:endSync evt="end" delay="0">
                  <p:rtn val="all"/>
                </p:endSync>
                <p:childTnLst>
                  <p:par>
                    <p:cTn id="750" fill="hold">
                      <p:stCondLst>
                        <p:cond delay="0"/>
                      </p:stCondLst>
                      <p:childTnLst>
                        <p:par>
                          <p:cTn id="751" fill="hold">
                            <p:stCondLst>
                              <p:cond delay="0"/>
                            </p:stCondLst>
                            <p:childTnLst>
                              <p:par>
                                <p:cTn id="752" presetID="1" presetClass="entr" presetSubtype="0" fill="hold" grpId="0" nodeType="clickEffect">
                                  <p:stCondLst>
                                    <p:cond delay="0"/>
                                  </p:stCondLst>
                                  <p:childTnLst>
                                    <p:set>
                                      <p:cBhvr>
                                        <p:cTn id="753" dur="1" fill="hold">
                                          <p:stCondLst>
                                            <p:cond delay="0"/>
                                          </p:stCondLst>
                                        </p:cTn>
                                        <p:tgtEl>
                                          <p:spTgt spid="154"/>
                                        </p:tgtEl>
                                        <p:attrNameLst>
                                          <p:attrName>style.visibility</p:attrName>
                                        </p:attrNameLst>
                                      </p:cBhvr>
                                      <p:to>
                                        <p:strVal val="visible"/>
                                      </p:to>
                                    </p:set>
                                  </p:childTnLst>
                                </p:cTn>
                              </p:par>
                            </p:childTnLst>
                          </p:cTn>
                        </p:par>
                      </p:childTnLst>
                    </p:cTn>
                  </p:par>
                </p:childTnLst>
              </p:cTn>
              <p:nextCondLst>
                <p:cond evt="onClick" delay="0">
                  <p:tgtEl>
                    <p:spTgt spid="153"/>
                  </p:tgtEl>
                </p:cond>
              </p:nextCondLst>
            </p:seq>
            <p:seq concurrent="1" nextAc="seek">
              <p:cTn id="754" restart="whenNotActive" fill="hold" evtFilter="cancelBubble" nodeType="interactiveSeq">
                <p:stCondLst>
                  <p:cond evt="onClick" delay="0">
                    <p:tgtEl>
                      <p:spTgt spid="156"/>
                    </p:tgtEl>
                  </p:cond>
                </p:stCondLst>
                <p:endSync evt="end" delay="0">
                  <p:rtn val="all"/>
                </p:endSync>
                <p:childTnLst>
                  <p:par>
                    <p:cTn id="755" fill="hold">
                      <p:stCondLst>
                        <p:cond delay="0"/>
                      </p:stCondLst>
                      <p:childTnLst>
                        <p:par>
                          <p:cTn id="756" fill="hold">
                            <p:stCondLst>
                              <p:cond delay="0"/>
                            </p:stCondLst>
                            <p:childTnLst>
                              <p:par>
                                <p:cTn id="757" presetID="1" presetClass="entr" presetSubtype="0" fill="hold" grpId="0" nodeType="clickEffect">
                                  <p:stCondLst>
                                    <p:cond delay="0"/>
                                  </p:stCondLst>
                                  <p:childTnLst>
                                    <p:set>
                                      <p:cBhvr>
                                        <p:cTn id="758" dur="1" fill="hold">
                                          <p:stCondLst>
                                            <p:cond delay="0"/>
                                          </p:stCondLst>
                                        </p:cTn>
                                        <p:tgtEl>
                                          <p:spTgt spid="54"/>
                                        </p:tgtEl>
                                        <p:attrNameLst>
                                          <p:attrName>style.visibility</p:attrName>
                                        </p:attrNameLst>
                                      </p:cBhvr>
                                      <p:to>
                                        <p:strVal val="visible"/>
                                      </p:to>
                                    </p:set>
                                  </p:childTnLst>
                                </p:cTn>
                              </p:par>
                              <p:par>
                                <p:cTn id="759" presetID="1" presetClass="exit" presetSubtype="0" fill="hold" grpId="1" nodeType="withEffect">
                                  <p:stCondLst>
                                    <p:cond delay="0"/>
                                  </p:stCondLst>
                                  <p:childTnLst>
                                    <p:set>
                                      <p:cBhvr>
                                        <p:cTn id="760" dur="1" fill="hold">
                                          <p:stCondLst>
                                            <p:cond delay="0"/>
                                          </p:stCondLst>
                                        </p:cTn>
                                        <p:tgtEl>
                                          <p:spTgt spid="150"/>
                                        </p:tgtEl>
                                        <p:attrNameLst>
                                          <p:attrName>style.visibility</p:attrName>
                                        </p:attrNameLst>
                                      </p:cBhvr>
                                      <p:to>
                                        <p:strVal val="hidden"/>
                                      </p:to>
                                    </p:set>
                                  </p:childTnLst>
                                </p:cTn>
                              </p:par>
                              <p:par>
                                <p:cTn id="761" presetID="1" presetClass="exit" presetSubtype="0" fill="hold" grpId="1" nodeType="withEffect">
                                  <p:stCondLst>
                                    <p:cond delay="0"/>
                                  </p:stCondLst>
                                  <p:childTnLst>
                                    <p:set>
                                      <p:cBhvr>
                                        <p:cTn id="762" dur="1" fill="hold">
                                          <p:stCondLst>
                                            <p:cond delay="0"/>
                                          </p:stCondLst>
                                        </p:cTn>
                                        <p:tgtEl>
                                          <p:spTgt spid="151"/>
                                        </p:tgtEl>
                                        <p:attrNameLst>
                                          <p:attrName>style.visibility</p:attrName>
                                        </p:attrNameLst>
                                      </p:cBhvr>
                                      <p:to>
                                        <p:strVal val="hidden"/>
                                      </p:to>
                                    </p:set>
                                  </p:childTnLst>
                                </p:cTn>
                              </p:par>
                              <p:par>
                                <p:cTn id="763" presetID="1" presetClass="exit" presetSubtype="0" fill="hold" grpId="1" nodeType="withEffect">
                                  <p:stCondLst>
                                    <p:cond delay="0"/>
                                  </p:stCondLst>
                                  <p:childTnLst>
                                    <p:set>
                                      <p:cBhvr>
                                        <p:cTn id="764" dur="1" fill="hold">
                                          <p:stCondLst>
                                            <p:cond delay="0"/>
                                          </p:stCondLst>
                                        </p:cTn>
                                        <p:tgtEl>
                                          <p:spTgt spid="152"/>
                                        </p:tgtEl>
                                        <p:attrNameLst>
                                          <p:attrName>style.visibility</p:attrName>
                                        </p:attrNameLst>
                                      </p:cBhvr>
                                      <p:to>
                                        <p:strVal val="hidden"/>
                                      </p:to>
                                    </p:set>
                                  </p:childTnLst>
                                </p:cTn>
                              </p:par>
                              <p:par>
                                <p:cTn id="765" presetID="1" presetClass="exit" presetSubtype="0" fill="hold" grpId="1" nodeType="withEffect">
                                  <p:stCondLst>
                                    <p:cond delay="0"/>
                                  </p:stCondLst>
                                  <p:childTnLst>
                                    <p:set>
                                      <p:cBhvr>
                                        <p:cTn id="766" dur="1" fill="hold">
                                          <p:stCondLst>
                                            <p:cond delay="0"/>
                                          </p:stCondLst>
                                        </p:cTn>
                                        <p:tgtEl>
                                          <p:spTgt spid="153"/>
                                        </p:tgtEl>
                                        <p:attrNameLst>
                                          <p:attrName>style.visibility</p:attrName>
                                        </p:attrNameLst>
                                      </p:cBhvr>
                                      <p:to>
                                        <p:strVal val="hidden"/>
                                      </p:to>
                                    </p:set>
                                  </p:childTnLst>
                                </p:cTn>
                              </p:par>
                              <p:par>
                                <p:cTn id="767" presetID="1" presetClass="exit" presetSubtype="0" fill="hold" grpId="1" nodeType="withEffect">
                                  <p:stCondLst>
                                    <p:cond delay="0"/>
                                  </p:stCondLst>
                                  <p:childTnLst>
                                    <p:set>
                                      <p:cBhvr>
                                        <p:cTn id="768" dur="1" fill="hold">
                                          <p:stCondLst>
                                            <p:cond delay="0"/>
                                          </p:stCondLst>
                                        </p:cTn>
                                        <p:tgtEl>
                                          <p:spTgt spid="155"/>
                                        </p:tgtEl>
                                        <p:attrNameLst>
                                          <p:attrName>style.visibility</p:attrName>
                                        </p:attrNameLst>
                                      </p:cBhvr>
                                      <p:to>
                                        <p:strVal val="hidden"/>
                                      </p:to>
                                    </p:set>
                                  </p:childTnLst>
                                </p:cTn>
                              </p:par>
                              <p:par>
                                <p:cTn id="769" presetID="1" presetClass="exit" presetSubtype="0" fill="hold" grpId="1" nodeType="withEffect">
                                  <p:stCondLst>
                                    <p:cond delay="0"/>
                                  </p:stCondLst>
                                  <p:childTnLst>
                                    <p:set>
                                      <p:cBhvr>
                                        <p:cTn id="770" dur="1" fill="hold">
                                          <p:stCondLst>
                                            <p:cond delay="0"/>
                                          </p:stCondLst>
                                        </p:cTn>
                                        <p:tgtEl>
                                          <p:spTgt spid="156"/>
                                        </p:tgtEl>
                                        <p:attrNameLst>
                                          <p:attrName>style.visibility</p:attrName>
                                        </p:attrNameLst>
                                      </p:cBhvr>
                                      <p:to>
                                        <p:strVal val="hidden"/>
                                      </p:to>
                                    </p:set>
                                  </p:childTnLst>
                                </p:cTn>
                              </p:par>
                              <p:par>
                                <p:cTn id="771" presetID="1" presetClass="exit" presetSubtype="0" fill="hold" grpId="1" nodeType="withEffect">
                                  <p:stCondLst>
                                    <p:cond delay="0"/>
                                  </p:stCondLst>
                                  <p:childTnLst>
                                    <p:set>
                                      <p:cBhvr>
                                        <p:cTn id="772" dur="1" fill="hold">
                                          <p:stCondLst>
                                            <p:cond delay="0"/>
                                          </p:stCondLst>
                                        </p:cTn>
                                        <p:tgtEl>
                                          <p:spTgt spid="157"/>
                                        </p:tgtEl>
                                        <p:attrNameLst>
                                          <p:attrName>style.visibility</p:attrName>
                                        </p:attrNameLst>
                                      </p:cBhvr>
                                      <p:to>
                                        <p:strVal val="hidden"/>
                                      </p:to>
                                    </p:set>
                                  </p:childTnLst>
                                </p:cTn>
                              </p:par>
                              <p:par>
                                <p:cTn id="773" presetID="1" presetClass="exit" presetSubtype="0" fill="hold" grpId="1" nodeType="withEffect">
                                  <p:stCondLst>
                                    <p:cond delay="0"/>
                                  </p:stCondLst>
                                  <p:childTnLst>
                                    <p:set>
                                      <p:cBhvr>
                                        <p:cTn id="774" dur="1" fill="hold">
                                          <p:stCondLst>
                                            <p:cond delay="0"/>
                                          </p:stCondLst>
                                        </p:cTn>
                                        <p:tgtEl>
                                          <p:spTgt spid="158"/>
                                        </p:tgtEl>
                                        <p:attrNameLst>
                                          <p:attrName>style.visibility</p:attrName>
                                        </p:attrNameLst>
                                      </p:cBhvr>
                                      <p:to>
                                        <p:strVal val="hidden"/>
                                      </p:to>
                                    </p:set>
                                  </p:childTnLst>
                                </p:cTn>
                              </p:par>
                              <p:par>
                                <p:cTn id="775" presetID="1" presetClass="exit" presetSubtype="0" fill="hold" grpId="1" nodeType="withEffect">
                                  <p:stCondLst>
                                    <p:cond delay="0"/>
                                  </p:stCondLst>
                                  <p:childTnLst>
                                    <p:set>
                                      <p:cBhvr>
                                        <p:cTn id="776" dur="1" fill="hold">
                                          <p:stCondLst>
                                            <p:cond delay="0"/>
                                          </p:stCondLst>
                                        </p:cTn>
                                        <p:tgtEl>
                                          <p:spTgt spid="154"/>
                                        </p:tgtEl>
                                        <p:attrNameLst>
                                          <p:attrName>style.visibility</p:attrName>
                                        </p:attrNameLst>
                                      </p:cBhvr>
                                      <p:to>
                                        <p:strVal val="hidden"/>
                                      </p:to>
                                    </p:set>
                                  </p:childTnLst>
                                </p:cTn>
                              </p:par>
                            </p:childTnLst>
                          </p:cTn>
                        </p:par>
                      </p:childTnLst>
                    </p:cTn>
                  </p:par>
                </p:childTnLst>
              </p:cTn>
              <p:nextCondLst>
                <p:cond evt="onClick" delay="0">
                  <p:tgtEl>
                    <p:spTgt spid="156"/>
                  </p:tgtEl>
                </p:cond>
              </p:nextCondLst>
            </p:seq>
            <p:seq concurrent="1" nextAc="seek">
              <p:cTn id="777" restart="whenNotActive" fill="hold" evtFilter="cancelBubble" nodeType="interactiveSeq">
                <p:stCondLst>
                  <p:cond evt="onClick" delay="0">
                    <p:tgtEl>
                      <p:spTgt spid="157"/>
                    </p:tgtEl>
                  </p:cond>
                </p:stCondLst>
                <p:endSync evt="end" delay="0">
                  <p:rtn val="all"/>
                </p:endSync>
                <p:childTnLst>
                  <p:par>
                    <p:cTn id="778" fill="hold">
                      <p:stCondLst>
                        <p:cond delay="0"/>
                      </p:stCondLst>
                      <p:childTnLst>
                        <p:par>
                          <p:cTn id="779" fill="hold">
                            <p:stCondLst>
                              <p:cond delay="0"/>
                            </p:stCondLst>
                            <p:childTnLst>
                              <p:par>
                                <p:cTn id="780" presetID="1" presetClass="entr" presetSubtype="0" fill="hold" grpId="0" nodeType="clickEffect">
                                  <p:stCondLst>
                                    <p:cond delay="0"/>
                                  </p:stCondLst>
                                  <p:childTnLst>
                                    <p:set>
                                      <p:cBhvr>
                                        <p:cTn id="781" dur="1" fill="hold">
                                          <p:stCondLst>
                                            <p:cond delay="0"/>
                                          </p:stCondLst>
                                        </p:cTn>
                                        <p:tgtEl>
                                          <p:spTgt spid="55"/>
                                        </p:tgtEl>
                                        <p:attrNameLst>
                                          <p:attrName>style.visibility</p:attrName>
                                        </p:attrNameLst>
                                      </p:cBhvr>
                                      <p:to>
                                        <p:strVal val="visible"/>
                                      </p:to>
                                    </p:set>
                                  </p:childTnLst>
                                </p:cTn>
                              </p:par>
                              <p:par>
                                <p:cTn id="782" presetID="1" presetClass="exit" presetSubtype="0" fill="hold" grpId="2" nodeType="withEffect">
                                  <p:stCondLst>
                                    <p:cond delay="0"/>
                                  </p:stCondLst>
                                  <p:childTnLst>
                                    <p:set>
                                      <p:cBhvr>
                                        <p:cTn id="783" dur="1" fill="hold">
                                          <p:stCondLst>
                                            <p:cond delay="0"/>
                                          </p:stCondLst>
                                        </p:cTn>
                                        <p:tgtEl>
                                          <p:spTgt spid="150"/>
                                        </p:tgtEl>
                                        <p:attrNameLst>
                                          <p:attrName>style.visibility</p:attrName>
                                        </p:attrNameLst>
                                      </p:cBhvr>
                                      <p:to>
                                        <p:strVal val="hidden"/>
                                      </p:to>
                                    </p:set>
                                  </p:childTnLst>
                                </p:cTn>
                              </p:par>
                              <p:par>
                                <p:cTn id="784" presetID="1" presetClass="exit" presetSubtype="0" fill="hold" grpId="2" nodeType="withEffect">
                                  <p:stCondLst>
                                    <p:cond delay="0"/>
                                  </p:stCondLst>
                                  <p:childTnLst>
                                    <p:set>
                                      <p:cBhvr>
                                        <p:cTn id="785" dur="1" fill="hold">
                                          <p:stCondLst>
                                            <p:cond delay="0"/>
                                          </p:stCondLst>
                                        </p:cTn>
                                        <p:tgtEl>
                                          <p:spTgt spid="151"/>
                                        </p:tgtEl>
                                        <p:attrNameLst>
                                          <p:attrName>style.visibility</p:attrName>
                                        </p:attrNameLst>
                                      </p:cBhvr>
                                      <p:to>
                                        <p:strVal val="hidden"/>
                                      </p:to>
                                    </p:set>
                                  </p:childTnLst>
                                </p:cTn>
                              </p:par>
                              <p:par>
                                <p:cTn id="786" presetID="1" presetClass="exit" presetSubtype="0" fill="hold" grpId="2" nodeType="withEffect">
                                  <p:stCondLst>
                                    <p:cond delay="0"/>
                                  </p:stCondLst>
                                  <p:childTnLst>
                                    <p:set>
                                      <p:cBhvr>
                                        <p:cTn id="787" dur="1" fill="hold">
                                          <p:stCondLst>
                                            <p:cond delay="0"/>
                                          </p:stCondLst>
                                        </p:cTn>
                                        <p:tgtEl>
                                          <p:spTgt spid="152"/>
                                        </p:tgtEl>
                                        <p:attrNameLst>
                                          <p:attrName>style.visibility</p:attrName>
                                        </p:attrNameLst>
                                      </p:cBhvr>
                                      <p:to>
                                        <p:strVal val="hidden"/>
                                      </p:to>
                                    </p:set>
                                  </p:childTnLst>
                                </p:cTn>
                              </p:par>
                              <p:par>
                                <p:cTn id="788" presetID="1" presetClass="exit" presetSubtype="0" fill="hold" grpId="2" nodeType="withEffect">
                                  <p:stCondLst>
                                    <p:cond delay="0"/>
                                  </p:stCondLst>
                                  <p:childTnLst>
                                    <p:set>
                                      <p:cBhvr>
                                        <p:cTn id="789" dur="1" fill="hold">
                                          <p:stCondLst>
                                            <p:cond delay="0"/>
                                          </p:stCondLst>
                                        </p:cTn>
                                        <p:tgtEl>
                                          <p:spTgt spid="153"/>
                                        </p:tgtEl>
                                        <p:attrNameLst>
                                          <p:attrName>style.visibility</p:attrName>
                                        </p:attrNameLst>
                                      </p:cBhvr>
                                      <p:to>
                                        <p:strVal val="hidden"/>
                                      </p:to>
                                    </p:set>
                                  </p:childTnLst>
                                </p:cTn>
                              </p:par>
                              <p:par>
                                <p:cTn id="790" presetID="1" presetClass="exit" presetSubtype="0" fill="hold" grpId="2" nodeType="withEffect">
                                  <p:stCondLst>
                                    <p:cond delay="0"/>
                                  </p:stCondLst>
                                  <p:childTnLst>
                                    <p:set>
                                      <p:cBhvr>
                                        <p:cTn id="791" dur="1" fill="hold">
                                          <p:stCondLst>
                                            <p:cond delay="0"/>
                                          </p:stCondLst>
                                        </p:cTn>
                                        <p:tgtEl>
                                          <p:spTgt spid="155"/>
                                        </p:tgtEl>
                                        <p:attrNameLst>
                                          <p:attrName>style.visibility</p:attrName>
                                        </p:attrNameLst>
                                      </p:cBhvr>
                                      <p:to>
                                        <p:strVal val="hidden"/>
                                      </p:to>
                                    </p:set>
                                  </p:childTnLst>
                                </p:cTn>
                              </p:par>
                              <p:par>
                                <p:cTn id="792" presetID="1" presetClass="exit" presetSubtype="0" fill="hold" grpId="2" nodeType="withEffect">
                                  <p:stCondLst>
                                    <p:cond delay="0"/>
                                  </p:stCondLst>
                                  <p:childTnLst>
                                    <p:set>
                                      <p:cBhvr>
                                        <p:cTn id="793" dur="1" fill="hold">
                                          <p:stCondLst>
                                            <p:cond delay="0"/>
                                          </p:stCondLst>
                                        </p:cTn>
                                        <p:tgtEl>
                                          <p:spTgt spid="156"/>
                                        </p:tgtEl>
                                        <p:attrNameLst>
                                          <p:attrName>style.visibility</p:attrName>
                                        </p:attrNameLst>
                                      </p:cBhvr>
                                      <p:to>
                                        <p:strVal val="hidden"/>
                                      </p:to>
                                    </p:set>
                                  </p:childTnLst>
                                </p:cTn>
                              </p:par>
                              <p:par>
                                <p:cTn id="794" presetID="1" presetClass="exit" presetSubtype="0" fill="hold" grpId="2" nodeType="withEffect">
                                  <p:stCondLst>
                                    <p:cond delay="0"/>
                                  </p:stCondLst>
                                  <p:childTnLst>
                                    <p:set>
                                      <p:cBhvr>
                                        <p:cTn id="795" dur="1" fill="hold">
                                          <p:stCondLst>
                                            <p:cond delay="0"/>
                                          </p:stCondLst>
                                        </p:cTn>
                                        <p:tgtEl>
                                          <p:spTgt spid="157"/>
                                        </p:tgtEl>
                                        <p:attrNameLst>
                                          <p:attrName>style.visibility</p:attrName>
                                        </p:attrNameLst>
                                      </p:cBhvr>
                                      <p:to>
                                        <p:strVal val="hidden"/>
                                      </p:to>
                                    </p:set>
                                  </p:childTnLst>
                                </p:cTn>
                              </p:par>
                              <p:par>
                                <p:cTn id="796" presetID="1" presetClass="exit" presetSubtype="0" fill="hold" grpId="2" nodeType="withEffect">
                                  <p:stCondLst>
                                    <p:cond delay="0"/>
                                  </p:stCondLst>
                                  <p:childTnLst>
                                    <p:set>
                                      <p:cBhvr>
                                        <p:cTn id="797" dur="1" fill="hold">
                                          <p:stCondLst>
                                            <p:cond delay="0"/>
                                          </p:stCondLst>
                                        </p:cTn>
                                        <p:tgtEl>
                                          <p:spTgt spid="158"/>
                                        </p:tgtEl>
                                        <p:attrNameLst>
                                          <p:attrName>style.visibility</p:attrName>
                                        </p:attrNameLst>
                                      </p:cBhvr>
                                      <p:to>
                                        <p:strVal val="hidden"/>
                                      </p:to>
                                    </p:set>
                                  </p:childTnLst>
                                </p:cTn>
                              </p:par>
                              <p:par>
                                <p:cTn id="798" presetID="1" presetClass="exit" presetSubtype="0" fill="hold" grpId="2" nodeType="withEffect">
                                  <p:stCondLst>
                                    <p:cond delay="0"/>
                                  </p:stCondLst>
                                  <p:childTnLst>
                                    <p:set>
                                      <p:cBhvr>
                                        <p:cTn id="799" dur="1" fill="hold">
                                          <p:stCondLst>
                                            <p:cond delay="0"/>
                                          </p:stCondLst>
                                        </p:cTn>
                                        <p:tgtEl>
                                          <p:spTgt spid="154"/>
                                        </p:tgtEl>
                                        <p:attrNameLst>
                                          <p:attrName>style.visibility</p:attrName>
                                        </p:attrNameLst>
                                      </p:cBhvr>
                                      <p:to>
                                        <p:strVal val="hidden"/>
                                      </p:to>
                                    </p:set>
                                  </p:childTnLst>
                                </p:cTn>
                              </p:par>
                            </p:childTnLst>
                          </p:cTn>
                        </p:par>
                      </p:childTnLst>
                    </p:cTn>
                  </p:par>
                </p:childTnLst>
              </p:cTn>
              <p:nextCondLst>
                <p:cond evt="onClick" delay="0">
                  <p:tgtEl>
                    <p:spTgt spid="157"/>
                  </p:tgtEl>
                </p:cond>
              </p:nextCondLst>
            </p:seq>
            <p:seq concurrent="1" nextAc="seek">
              <p:cTn id="800" restart="whenNotActive" fill="hold" evtFilter="cancelBubble" nodeType="interactiveSeq">
                <p:stCondLst>
                  <p:cond evt="onClick" delay="0">
                    <p:tgtEl>
                      <p:spTgt spid="158"/>
                    </p:tgtEl>
                  </p:cond>
                </p:stCondLst>
                <p:endSync evt="end" delay="0">
                  <p:rtn val="all"/>
                </p:endSync>
                <p:childTnLst>
                  <p:par>
                    <p:cTn id="801" fill="hold">
                      <p:stCondLst>
                        <p:cond delay="0"/>
                      </p:stCondLst>
                      <p:childTnLst>
                        <p:par>
                          <p:cTn id="802" fill="hold">
                            <p:stCondLst>
                              <p:cond delay="0"/>
                            </p:stCondLst>
                            <p:childTnLst>
                              <p:par>
                                <p:cTn id="803" presetID="1" presetClass="exit" presetSubtype="0" fill="hold" grpId="3" nodeType="clickEffect">
                                  <p:stCondLst>
                                    <p:cond delay="0"/>
                                  </p:stCondLst>
                                  <p:childTnLst>
                                    <p:set>
                                      <p:cBhvr>
                                        <p:cTn id="804" dur="1" fill="hold">
                                          <p:stCondLst>
                                            <p:cond delay="0"/>
                                          </p:stCondLst>
                                        </p:cTn>
                                        <p:tgtEl>
                                          <p:spTgt spid="150"/>
                                        </p:tgtEl>
                                        <p:attrNameLst>
                                          <p:attrName>style.visibility</p:attrName>
                                        </p:attrNameLst>
                                      </p:cBhvr>
                                      <p:to>
                                        <p:strVal val="hidden"/>
                                      </p:to>
                                    </p:set>
                                  </p:childTnLst>
                                </p:cTn>
                              </p:par>
                              <p:par>
                                <p:cTn id="805" presetID="1" presetClass="exit" presetSubtype="0" fill="hold" grpId="3" nodeType="withEffect">
                                  <p:stCondLst>
                                    <p:cond delay="0"/>
                                  </p:stCondLst>
                                  <p:childTnLst>
                                    <p:set>
                                      <p:cBhvr>
                                        <p:cTn id="806" dur="1" fill="hold">
                                          <p:stCondLst>
                                            <p:cond delay="0"/>
                                          </p:stCondLst>
                                        </p:cTn>
                                        <p:tgtEl>
                                          <p:spTgt spid="151"/>
                                        </p:tgtEl>
                                        <p:attrNameLst>
                                          <p:attrName>style.visibility</p:attrName>
                                        </p:attrNameLst>
                                      </p:cBhvr>
                                      <p:to>
                                        <p:strVal val="hidden"/>
                                      </p:to>
                                    </p:set>
                                  </p:childTnLst>
                                </p:cTn>
                              </p:par>
                              <p:par>
                                <p:cTn id="807" presetID="1" presetClass="exit" presetSubtype="0" fill="hold" grpId="3" nodeType="withEffect">
                                  <p:stCondLst>
                                    <p:cond delay="0"/>
                                  </p:stCondLst>
                                  <p:childTnLst>
                                    <p:set>
                                      <p:cBhvr>
                                        <p:cTn id="808" dur="1" fill="hold">
                                          <p:stCondLst>
                                            <p:cond delay="0"/>
                                          </p:stCondLst>
                                        </p:cTn>
                                        <p:tgtEl>
                                          <p:spTgt spid="152"/>
                                        </p:tgtEl>
                                        <p:attrNameLst>
                                          <p:attrName>style.visibility</p:attrName>
                                        </p:attrNameLst>
                                      </p:cBhvr>
                                      <p:to>
                                        <p:strVal val="hidden"/>
                                      </p:to>
                                    </p:set>
                                  </p:childTnLst>
                                </p:cTn>
                              </p:par>
                              <p:par>
                                <p:cTn id="809" presetID="1" presetClass="exit" presetSubtype="0" fill="hold" grpId="3" nodeType="withEffect">
                                  <p:stCondLst>
                                    <p:cond delay="0"/>
                                  </p:stCondLst>
                                  <p:childTnLst>
                                    <p:set>
                                      <p:cBhvr>
                                        <p:cTn id="810" dur="1" fill="hold">
                                          <p:stCondLst>
                                            <p:cond delay="0"/>
                                          </p:stCondLst>
                                        </p:cTn>
                                        <p:tgtEl>
                                          <p:spTgt spid="153"/>
                                        </p:tgtEl>
                                        <p:attrNameLst>
                                          <p:attrName>style.visibility</p:attrName>
                                        </p:attrNameLst>
                                      </p:cBhvr>
                                      <p:to>
                                        <p:strVal val="hidden"/>
                                      </p:to>
                                    </p:set>
                                  </p:childTnLst>
                                </p:cTn>
                              </p:par>
                              <p:par>
                                <p:cTn id="811" presetID="1" presetClass="exit" presetSubtype="0" fill="hold" grpId="3" nodeType="withEffect">
                                  <p:stCondLst>
                                    <p:cond delay="0"/>
                                  </p:stCondLst>
                                  <p:childTnLst>
                                    <p:set>
                                      <p:cBhvr>
                                        <p:cTn id="812" dur="1" fill="hold">
                                          <p:stCondLst>
                                            <p:cond delay="0"/>
                                          </p:stCondLst>
                                        </p:cTn>
                                        <p:tgtEl>
                                          <p:spTgt spid="155"/>
                                        </p:tgtEl>
                                        <p:attrNameLst>
                                          <p:attrName>style.visibility</p:attrName>
                                        </p:attrNameLst>
                                      </p:cBhvr>
                                      <p:to>
                                        <p:strVal val="hidden"/>
                                      </p:to>
                                    </p:set>
                                  </p:childTnLst>
                                </p:cTn>
                              </p:par>
                              <p:par>
                                <p:cTn id="813" presetID="1" presetClass="exit" presetSubtype="0" fill="hold" grpId="3" nodeType="withEffect">
                                  <p:stCondLst>
                                    <p:cond delay="0"/>
                                  </p:stCondLst>
                                  <p:childTnLst>
                                    <p:set>
                                      <p:cBhvr>
                                        <p:cTn id="814" dur="1" fill="hold">
                                          <p:stCondLst>
                                            <p:cond delay="0"/>
                                          </p:stCondLst>
                                        </p:cTn>
                                        <p:tgtEl>
                                          <p:spTgt spid="156"/>
                                        </p:tgtEl>
                                        <p:attrNameLst>
                                          <p:attrName>style.visibility</p:attrName>
                                        </p:attrNameLst>
                                      </p:cBhvr>
                                      <p:to>
                                        <p:strVal val="hidden"/>
                                      </p:to>
                                    </p:set>
                                  </p:childTnLst>
                                </p:cTn>
                              </p:par>
                              <p:par>
                                <p:cTn id="815" presetID="1" presetClass="exit" presetSubtype="0" fill="hold" grpId="3" nodeType="withEffect">
                                  <p:stCondLst>
                                    <p:cond delay="0"/>
                                  </p:stCondLst>
                                  <p:childTnLst>
                                    <p:set>
                                      <p:cBhvr>
                                        <p:cTn id="816" dur="1" fill="hold">
                                          <p:stCondLst>
                                            <p:cond delay="0"/>
                                          </p:stCondLst>
                                        </p:cTn>
                                        <p:tgtEl>
                                          <p:spTgt spid="157"/>
                                        </p:tgtEl>
                                        <p:attrNameLst>
                                          <p:attrName>style.visibility</p:attrName>
                                        </p:attrNameLst>
                                      </p:cBhvr>
                                      <p:to>
                                        <p:strVal val="hidden"/>
                                      </p:to>
                                    </p:set>
                                  </p:childTnLst>
                                </p:cTn>
                              </p:par>
                              <p:par>
                                <p:cTn id="817" presetID="1" presetClass="exit" presetSubtype="0" fill="hold" grpId="3" nodeType="withEffect">
                                  <p:stCondLst>
                                    <p:cond delay="0"/>
                                  </p:stCondLst>
                                  <p:childTnLst>
                                    <p:set>
                                      <p:cBhvr>
                                        <p:cTn id="818" dur="1" fill="hold">
                                          <p:stCondLst>
                                            <p:cond delay="0"/>
                                          </p:stCondLst>
                                        </p:cTn>
                                        <p:tgtEl>
                                          <p:spTgt spid="158"/>
                                        </p:tgtEl>
                                        <p:attrNameLst>
                                          <p:attrName>style.visibility</p:attrName>
                                        </p:attrNameLst>
                                      </p:cBhvr>
                                      <p:to>
                                        <p:strVal val="hidden"/>
                                      </p:to>
                                    </p:set>
                                  </p:childTnLst>
                                </p:cTn>
                              </p:par>
                              <p:par>
                                <p:cTn id="819" presetID="1" presetClass="exit" presetSubtype="0" fill="hold" grpId="3" nodeType="withEffect">
                                  <p:stCondLst>
                                    <p:cond delay="0"/>
                                  </p:stCondLst>
                                  <p:childTnLst>
                                    <p:set>
                                      <p:cBhvr>
                                        <p:cTn id="820" dur="1" fill="hold">
                                          <p:stCondLst>
                                            <p:cond delay="0"/>
                                          </p:stCondLst>
                                        </p:cTn>
                                        <p:tgtEl>
                                          <p:spTgt spid="154"/>
                                        </p:tgtEl>
                                        <p:attrNameLst>
                                          <p:attrName>style.visibility</p:attrName>
                                        </p:attrNameLst>
                                      </p:cBhvr>
                                      <p:to>
                                        <p:strVal val="hidden"/>
                                      </p:to>
                                    </p:set>
                                  </p:childTnLst>
                                </p:cTn>
                              </p:par>
                            </p:childTnLst>
                          </p:cTn>
                        </p:par>
                      </p:childTnLst>
                    </p:cTn>
                  </p:par>
                </p:childTnLst>
              </p:cTn>
              <p:nextCondLst>
                <p:cond evt="onClick" delay="0">
                  <p:tgtEl>
                    <p:spTgt spid="158"/>
                  </p:tgtEl>
                </p:cond>
              </p:nextCondLst>
            </p:seq>
            <p:seq concurrent="1" nextAc="seek">
              <p:cTn id="821" restart="whenNotActive" fill="hold" evtFilter="cancelBubble" nodeType="interactiveSeq">
                <p:stCondLst>
                  <p:cond evt="onClick" delay="0">
                    <p:tgtEl>
                      <p:spTgt spid="27"/>
                    </p:tgtEl>
                  </p:cond>
                </p:stCondLst>
                <p:endSync evt="end" delay="0">
                  <p:rtn val="all"/>
                </p:endSync>
                <p:childTnLst>
                  <p:par>
                    <p:cTn id="822" fill="hold">
                      <p:stCondLst>
                        <p:cond delay="0"/>
                      </p:stCondLst>
                      <p:childTnLst>
                        <p:par>
                          <p:cTn id="823" fill="hold">
                            <p:stCondLst>
                              <p:cond delay="0"/>
                            </p:stCondLst>
                            <p:childTnLst>
                              <p:par>
                                <p:cTn id="824" presetID="1" presetClass="entr" presetSubtype="0" fill="hold" grpId="0" nodeType="clickEffect">
                                  <p:stCondLst>
                                    <p:cond delay="0"/>
                                  </p:stCondLst>
                                  <p:childTnLst>
                                    <p:set>
                                      <p:cBhvr>
                                        <p:cTn id="825" dur="1" fill="hold">
                                          <p:stCondLst>
                                            <p:cond delay="0"/>
                                          </p:stCondLst>
                                        </p:cTn>
                                        <p:tgtEl>
                                          <p:spTgt spid="159"/>
                                        </p:tgtEl>
                                        <p:attrNameLst>
                                          <p:attrName>style.visibility</p:attrName>
                                        </p:attrNameLst>
                                      </p:cBhvr>
                                      <p:to>
                                        <p:strVal val="visible"/>
                                      </p:to>
                                    </p:set>
                                  </p:childTnLst>
                                </p:cTn>
                              </p:par>
                              <p:par>
                                <p:cTn id="826" presetID="1" presetClass="entr" presetSubtype="0" fill="hold" grpId="0" nodeType="withEffect">
                                  <p:stCondLst>
                                    <p:cond delay="0"/>
                                  </p:stCondLst>
                                  <p:childTnLst>
                                    <p:set>
                                      <p:cBhvr>
                                        <p:cTn id="827" dur="1" fill="hold">
                                          <p:stCondLst>
                                            <p:cond delay="0"/>
                                          </p:stCondLst>
                                        </p:cTn>
                                        <p:tgtEl>
                                          <p:spTgt spid="160"/>
                                        </p:tgtEl>
                                        <p:attrNameLst>
                                          <p:attrName>style.visibility</p:attrName>
                                        </p:attrNameLst>
                                      </p:cBhvr>
                                      <p:to>
                                        <p:strVal val="visible"/>
                                      </p:to>
                                    </p:set>
                                  </p:childTnLst>
                                </p:cTn>
                              </p:par>
                              <p:par>
                                <p:cTn id="828" presetID="1" presetClass="entr" presetSubtype="0" fill="hold" grpId="0" nodeType="withEffect">
                                  <p:stCondLst>
                                    <p:cond delay="0"/>
                                  </p:stCondLst>
                                  <p:childTnLst>
                                    <p:set>
                                      <p:cBhvr>
                                        <p:cTn id="829" dur="1" fill="hold">
                                          <p:stCondLst>
                                            <p:cond delay="0"/>
                                          </p:stCondLst>
                                        </p:cTn>
                                        <p:tgtEl>
                                          <p:spTgt spid="161"/>
                                        </p:tgtEl>
                                        <p:attrNameLst>
                                          <p:attrName>style.visibility</p:attrName>
                                        </p:attrNameLst>
                                      </p:cBhvr>
                                      <p:to>
                                        <p:strVal val="visible"/>
                                      </p:to>
                                    </p:set>
                                  </p:childTnLst>
                                </p:cTn>
                              </p:par>
                              <p:par>
                                <p:cTn id="830" presetID="1" presetClass="entr" presetSubtype="0" fill="hold" grpId="0" nodeType="withEffect">
                                  <p:stCondLst>
                                    <p:cond delay="0"/>
                                  </p:stCondLst>
                                  <p:childTnLst>
                                    <p:set>
                                      <p:cBhvr>
                                        <p:cTn id="831" dur="1" fill="hold">
                                          <p:stCondLst>
                                            <p:cond delay="0"/>
                                          </p:stCondLst>
                                        </p:cTn>
                                        <p:tgtEl>
                                          <p:spTgt spid="162"/>
                                        </p:tgtEl>
                                        <p:attrNameLst>
                                          <p:attrName>style.visibility</p:attrName>
                                        </p:attrNameLst>
                                      </p:cBhvr>
                                      <p:to>
                                        <p:strVal val="visible"/>
                                      </p:to>
                                    </p:set>
                                  </p:childTnLst>
                                </p:cTn>
                              </p:par>
                              <p:par>
                                <p:cTn id="832" presetID="1" presetClass="entr" presetSubtype="0" fill="hold" grpId="0" nodeType="withEffect">
                                  <p:stCondLst>
                                    <p:cond delay="0"/>
                                  </p:stCondLst>
                                  <p:childTnLst>
                                    <p:set>
                                      <p:cBhvr>
                                        <p:cTn id="833" dur="1" fill="hold">
                                          <p:stCondLst>
                                            <p:cond delay="0"/>
                                          </p:stCondLst>
                                        </p:cTn>
                                        <p:tgtEl>
                                          <p:spTgt spid="164"/>
                                        </p:tgtEl>
                                        <p:attrNameLst>
                                          <p:attrName>style.visibility</p:attrName>
                                        </p:attrNameLst>
                                      </p:cBhvr>
                                      <p:to>
                                        <p:strVal val="visible"/>
                                      </p:to>
                                    </p:set>
                                  </p:childTnLst>
                                </p:cTn>
                              </p:par>
                              <p:par>
                                <p:cTn id="834" presetID="1" presetClass="entr" presetSubtype="0" fill="hold" grpId="0" nodeType="withEffect">
                                  <p:stCondLst>
                                    <p:cond delay="0"/>
                                  </p:stCondLst>
                                  <p:childTnLst>
                                    <p:set>
                                      <p:cBhvr>
                                        <p:cTn id="835" dur="1" fill="hold">
                                          <p:stCondLst>
                                            <p:cond delay="0"/>
                                          </p:stCondLst>
                                        </p:cTn>
                                        <p:tgtEl>
                                          <p:spTgt spid="165"/>
                                        </p:tgtEl>
                                        <p:attrNameLst>
                                          <p:attrName>style.visibility</p:attrName>
                                        </p:attrNameLst>
                                      </p:cBhvr>
                                      <p:to>
                                        <p:strVal val="visible"/>
                                      </p:to>
                                    </p:set>
                                  </p:childTnLst>
                                </p:cTn>
                              </p:par>
                              <p:par>
                                <p:cTn id="836" presetID="1" presetClass="entr" presetSubtype="0" fill="hold" grpId="0" nodeType="withEffect">
                                  <p:stCondLst>
                                    <p:cond delay="0"/>
                                  </p:stCondLst>
                                  <p:childTnLst>
                                    <p:set>
                                      <p:cBhvr>
                                        <p:cTn id="837" dur="1" fill="hold">
                                          <p:stCondLst>
                                            <p:cond delay="0"/>
                                          </p:stCondLst>
                                        </p:cTn>
                                        <p:tgtEl>
                                          <p:spTgt spid="166"/>
                                        </p:tgtEl>
                                        <p:attrNameLst>
                                          <p:attrName>style.visibility</p:attrName>
                                        </p:attrNameLst>
                                      </p:cBhvr>
                                      <p:to>
                                        <p:strVal val="visible"/>
                                      </p:to>
                                    </p:set>
                                  </p:childTnLst>
                                </p:cTn>
                              </p:par>
                              <p:par>
                                <p:cTn id="838" presetID="1" presetClass="entr" presetSubtype="0" fill="hold" grpId="0" nodeType="withEffect">
                                  <p:stCondLst>
                                    <p:cond delay="0"/>
                                  </p:stCondLst>
                                  <p:childTnLst>
                                    <p:set>
                                      <p:cBhvr>
                                        <p:cTn id="839" dur="1" fill="hold">
                                          <p:stCondLst>
                                            <p:cond delay="0"/>
                                          </p:stCondLst>
                                        </p:cTn>
                                        <p:tgtEl>
                                          <p:spTgt spid="167"/>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840" restart="whenNotActive" fill="hold" evtFilter="cancelBubble" nodeType="interactiveSeq">
                <p:stCondLst>
                  <p:cond evt="onClick" delay="0">
                    <p:tgtEl>
                      <p:spTgt spid="162"/>
                    </p:tgtEl>
                  </p:cond>
                </p:stCondLst>
                <p:endSync evt="end" delay="0">
                  <p:rtn val="all"/>
                </p:endSync>
                <p:childTnLst>
                  <p:par>
                    <p:cTn id="841" fill="hold">
                      <p:stCondLst>
                        <p:cond delay="0"/>
                      </p:stCondLst>
                      <p:childTnLst>
                        <p:par>
                          <p:cTn id="842" fill="hold">
                            <p:stCondLst>
                              <p:cond delay="0"/>
                            </p:stCondLst>
                            <p:childTnLst>
                              <p:par>
                                <p:cTn id="843" presetID="1" presetClass="entr" presetSubtype="0" fill="hold" grpId="0" nodeType="clickEffect">
                                  <p:stCondLst>
                                    <p:cond delay="0"/>
                                  </p:stCondLst>
                                  <p:childTnLst>
                                    <p:set>
                                      <p:cBhvr>
                                        <p:cTn id="844" dur="1" fill="hold">
                                          <p:stCondLst>
                                            <p:cond delay="0"/>
                                          </p:stCondLst>
                                        </p:cTn>
                                        <p:tgtEl>
                                          <p:spTgt spid="163"/>
                                        </p:tgtEl>
                                        <p:attrNameLst>
                                          <p:attrName>style.visibility</p:attrName>
                                        </p:attrNameLst>
                                      </p:cBhvr>
                                      <p:to>
                                        <p:strVal val="visible"/>
                                      </p:to>
                                    </p:set>
                                  </p:childTnLst>
                                </p:cTn>
                              </p:par>
                            </p:childTnLst>
                          </p:cTn>
                        </p:par>
                      </p:childTnLst>
                    </p:cTn>
                  </p:par>
                </p:childTnLst>
              </p:cTn>
              <p:nextCondLst>
                <p:cond evt="onClick" delay="0">
                  <p:tgtEl>
                    <p:spTgt spid="162"/>
                  </p:tgtEl>
                </p:cond>
              </p:nextCondLst>
            </p:seq>
            <p:seq concurrent="1" nextAc="seek">
              <p:cTn id="845" restart="whenNotActive" fill="hold" evtFilter="cancelBubble" nodeType="interactiveSeq">
                <p:stCondLst>
                  <p:cond evt="onClick" delay="0">
                    <p:tgtEl>
                      <p:spTgt spid="165"/>
                    </p:tgtEl>
                  </p:cond>
                </p:stCondLst>
                <p:endSync evt="end" delay="0">
                  <p:rtn val="all"/>
                </p:endSync>
                <p:childTnLst>
                  <p:par>
                    <p:cTn id="846" fill="hold">
                      <p:stCondLst>
                        <p:cond delay="0"/>
                      </p:stCondLst>
                      <p:childTnLst>
                        <p:par>
                          <p:cTn id="847" fill="hold">
                            <p:stCondLst>
                              <p:cond delay="0"/>
                            </p:stCondLst>
                            <p:childTnLst>
                              <p:par>
                                <p:cTn id="848" presetID="1" presetClass="entr" presetSubtype="0" fill="hold" grpId="0" nodeType="clickEffect">
                                  <p:stCondLst>
                                    <p:cond delay="0"/>
                                  </p:stCondLst>
                                  <p:childTnLst>
                                    <p:set>
                                      <p:cBhvr>
                                        <p:cTn id="849" dur="1" fill="hold">
                                          <p:stCondLst>
                                            <p:cond delay="0"/>
                                          </p:stCondLst>
                                        </p:cTn>
                                        <p:tgtEl>
                                          <p:spTgt spid="56"/>
                                        </p:tgtEl>
                                        <p:attrNameLst>
                                          <p:attrName>style.visibility</p:attrName>
                                        </p:attrNameLst>
                                      </p:cBhvr>
                                      <p:to>
                                        <p:strVal val="visible"/>
                                      </p:to>
                                    </p:set>
                                  </p:childTnLst>
                                </p:cTn>
                              </p:par>
                              <p:par>
                                <p:cTn id="850" presetID="1" presetClass="exit" presetSubtype="0" fill="hold" grpId="1" nodeType="withEffect">
                                  <p:stCondLst>
                                    <p:cond delay="0"/>
                                  </p:stCondLst>
                                  <p:childTnLst>
                                    <p:set>
                                      <p:cBhvr>
                                        <p:cTn id="851" dur="1" fill="hold">
                                          <p:stCondLst>
                                            <p:cond delay="0"/>
                                          </p:stCondLst>
                                        </p:cTn>
                                        <p:tgtEl>
                                          <p:spTgt spid="159"/>
                                        </p:tgtEl>
                                        <p:attrNameLst>
                                          <p:attrName>style.visibility</p:attrName>
                                        </p:attrNameLst>
                                      </p:cBhvr>
                                      <p:to>
                                        <p:strVal val="hidden"/>
                                      </p:to>
                                    </p:set>
                                  </p:childTnLst>
                                </p:cTn>
                              </p:par>
                              <p:par>
                                <p:cTn id="852" presetID="1" presetClass="exit" presetSubtype="0" fill="hold" grpId="1" nodeType="withEffect">
                                  <p:stCondLst>
                                    <p:cond delay="0"/>
                                  </p:stCondLst>
                                  <p:childTnLst>
                                    <p:set>
                                      <p:cBhvr>
                                        <p:cTn id="853" dur="1" fill="hold">
                                          <p:stCondLst>
                                            <p:cond delay="0"/>
                                          </p:stCondLst>
                                        </p:cTn>
                                        <p:tgtEl>
                                          <p:spTgt spid="160"/>
                                        </p:tgtEl>
                                        <p:attrNameLst>
                                          <p:attrName>style.visibility</p:attrName>
                                        </p:attrNameLst>
                                      </p:cBhvr>
                                      <p:to>
                                        <p:strVal val="hidden"/>
                                      </p:to>
                                    </p:set>
                                  </p:childTnLst>
                                </p:cTn>
                              </p:par>
                              <p:par>
                                <p:cTn id="854" presetID="1" presetClass="exit" presetSubtype="0" fill="hold" grpId="1" nodeType="withEffect">
                                  <p:stCondLst>
                                    <p:cond delay="0"/>
                                  </p:stCondLst>
                                  <p:childTnLst>
                                    <p:set>
                                      <p:cBhvr>
                                        <p:cTn id="855" dur="1" fill="hold">
                                          <p:stCondLst>
                                            <p:cond delay="0"/>
                                          </p:stCondLst>
                                        </p:cTn>
                                        <p:tgtEl>
                                          <p:spTgt spid="161"/>
                                        </p:tgtEl>
                                        <p:attrNameLst>
                                          <p:attrName>style.visibility</p:attrName>
                                        </p:attrNameLst>
                                      </p:cBhvr>
                                      <p:to>
                                        <p:strVal val="hidden"/>
                                      </p:to>
                                    </p:set>
                                  </p:childTnLst>
                                </p:cTn>
                              </p:par>
                              <p:par>
                                <p:cTn id="856" presetID="1" presetClass="exit" presetSubtype="0" fill="hold" grpId="1" nodeType="withEffect">
                                  <p:stCondLst>
                                    <p:cond delay="0"/>
                                  </p:stCondLst>
                                  <p:childTnLst>
                                    <p:set>
                                      <p:cBhvr>
                                        <p:cTn id="857" dur="1" fill="hold">
                                          <p:stCondLst>
                                            <p:cond delay="0"/>
                                          </p:stCondLst>
                                        </p:cTn>
                                        <p:tgtEl>
                                          <p:spTgt spid="162"/>
                                        </p:tgtEl>
                                        <p:attrNameLst>
                                          <p:attrName>style.visibility</p:attrName>
                                        </p:attrNameLst>
                                      </p:cBhvr>
                                      <p:to>
                                        <p:strVal val="hidden"/>
                                      </p:to>
                                    </p:set>
                                  </p:childTnLst>
                                </p:cTn>
                              </p:par>
                              <p:par>
                                <p:cTn id="858" presetID="1" presetClass="exit" presetSubtype="0" fill="hold" grpId="1" nodeType="withEffect">
                                  <p:stCondLst>
                                    <p:cond delay="0"/>
                                  </p:stCondLst>
                                  <p:childTnLst>
                                    <p:set>
                                      <p:cBhvr>
                                        <p:cTn id="859" dur="1" fill="hold">
                                          <p:stCondLst>
                                            <p:cond delay="0"/>
                                          </p:stCondLst>
                                        </p:cTn>
                                        <p:tgtEl>
                                          <p:spTgt spid="164"/>
                                        </p:tgtEl>
                                        <p:attrNameLst>
                                          <p:attrName>style.visibility</p:attrName>
                                        </p:attrNameLst>
                                      </p:cBhvr>
                                      <p:to>
                                        <p:strVal val="hidden"/>
                                      </p:to>
                                    </p:set>
                                  </p:childTnLst>
                                </p:cTn>
                              </p:par>
                              <p:par>
                                <p:cTn id="860" presetID="1" presetClass="exit" presetSubtype="0" fill="hold" grpId="1" nodeType="withEffect">
                                  <p:stCondLst>
                                    <p:cond delay="0"/>
                                  </p:stCondLst>
                                  <p:childTnLst>
                                    <p:set>
                                      <p:cBhvr>
                                        <p:cTn id="861" dur="1" fill="hold">
                                          <p:stCondLst>
                                            <p:cond delay="0"/>
                                          </p:stCondLst>
                                        </p:cTn>
                                        <p:tgtEl>
                                          <p:spTgt spid="165"/>
                                        </p:tgtEl>
                                        <p:attrNameLst>
                                          <p:attrName>style.visibility</p:attrName>
                                        </p:attrNameLst>
                                      </p:cBhvr>
                                      <p:to>
                                        <p:strVal val="hidden"/>
                                      </p:to>
                                    </p:set>
                                  </p:childTnLst>
                                </p:cTn>
                              </p:par>
                              <p:par>
                                <p:cTn id="862" presetID="1" presetClass="exit" presetSubtype="0" fill="hold" grpId="1" nodeType="withEffect">
                                  <p:stCondLst>
                                    <p:cond delay="0"/>
                                  </p:stCondLst>
                                  <p:childTnLst>
                                    <p:set>
                                      <p:cBhvr>
                                        <p:cTn id="863" dur="1" fill="hold">
                                          <p:stCondLst>
                                            <p:cond delay="0"/>
                                          </p:stCondLst>
                                        </p:cTn>
                                        <p:tgtEl>
                                          <p:spTgt spid="166"/>
                                        </p:tgtEl>
                                        <p:attrNameLst>
                                          <p:attrName>style.visibility</p:attrName>
                                        </p:attrNameLst>
                                      </p:cBhvr>
                                      <p:to>
                                        <p:strVal val="hidden"/>
                                      </p:to>
                                    </p:set>
                                  </p:childTnLst>
                                </p:cTn>
                              </p:par>
                              <p:par>
                                <p:cTn id="864" presetID="1" presetClass="exit" presetSubtype="0" fill="hold" grpId="1" nodeType="withEffect">
                                  <p:stCondLst>
                                    <p:cond delay="0"/>
                                  </p:stCondLst>
                                  <p:childTnLst>
                                    <p:set>
                                      <p:cBhvr>
                                        <p:cTn id="865" dur="1" fill="hold">
                                          <p:stCondLst>
                                            <p:cond delay="0"/>
                                          </p:stCondLst>
                                        </p:cTn>
                                        <p:tgtEl>
                                          <p:spTgt spid="167"/>
                                        </p:tgtEl>
                                        <p:attrNameLst>
                                          <p:attrName>style.visibility</p:attrName>
                                        </p:attrNameLst>
                                      </p:cBhvr>
                                      <p:to>
                                        <p:strVal val="hidden"/>
                                      </p:to>
                                    </p:set>
                                  </p:childTnLst>
                                </p:cTn>
                              </p:par>
                              <p:par>
                                <p:cTn id="866" presetID="1" presetClass="exit" presetSubtype="0" fill="hold" grpId="1" nodeType="withEffect">
                                  <p:stCondLst>
                                    <p:cond delay="0"/>
                                  </p:stCondLst>
                                  <p:childTnLst>
                                    <p:set>
                                      <p:cBhvr>
                                        <p:cTn id="867" dur="1" fill="hold">
                                          <p:stCondLst>
                                            <p:cond delay="0"/>
                                          </p:stCondLst>
                                        </p:cTn>
                                        <p:tgtEl>
                                          <p:spTgt spid="163"/>
                                        </p:tgtEl>
                                        <p:attrNameLst>
                                          <p:attrName>style.visibility</p:attrName>
                                        </p:attrNameLst>
                                      </p:cBhvr>
                                      <p:to>
                                        <p:strVal val="hidden"/>
                                      </p:to>
                                    </p:set>
                                  </p:childTnLst>
                                </p:cTn>
                              </p:par>
                            </p:childTnLst>
                          </p:cTn>
                        </p:par>
                      </p:childTnLst>
                    </p:cTn>
                  </p:par>
                </p:childTnLst>
              </p:cTn>
              <p:nextCondLst>
                <p:cond evt="onClick" delay="0">
                  <p:tgtEl>
                    <p:spTgt spid="165"/>
                  </p:tgtEl>
                </p:cond>
              </p:nextCondLst>
            </p:seq>
            <p:seq concurrent="1" nextAc="seek">
              <p:cTn id="868" restart="whenNotActive" fill="hold" evtFilter="cancelBubble" nodeType="interactiveSeq">
                <p:stCondLst>
                  <p:cond evt="onClick" delay="0">
                    <p:tgtEl>
                      <p:spTgt spid="166"/>
                    </p:tgtEl>
                  </p:cond>
                </p:stCondLst>
                <p:endSync evt="end" delay="0">
                  <p:rtn val="all"/>
                </p:endSync>
                <p:childTnLst>
                  <p:par>
                    <p:cTn id="869" fill="hold">
                      <p:stCondLst>
                        <p:cond delay="0"/>
                      </p:stCondLst>
                      <p:childTnLst>
                        <p:par>
                          <p:cTn id="870" fill="hold">
                            <p:stCondLst>
                              <p:cond delay="0"/>
                            </p:stCondLst>
                            <p:childTnLst>
                              <p:par>
                                <p:cTn id="871" presetID="1" presetClass="entr" presetSubtype="0" fill="hold" grpId="0" nodeType="clickEffect">
                                  <p:stCondLst>
                                    <p:cond delay="0"/>
                                  </p:stCondLst>
                                  <p:childTnLst>
                                    <p:set>
                                      <p:cBhvr>
                                        <p:cTn id="872" dur="1" fill="hold">
                                          <p:stCondLst>
                                            <p:cond delay="0"/>
                                          </p:stCondLst>
                                        </p:cTn>
                                        <p:tgtEl>
                                          <p:spTgt spid="57"/>
                                        </p:tgtEl>
                                        <p:attrNameLst>
                                          <p:attrName>style.visibility</p:attrName>
                                        </p:attrNameLst>
                                      </p:cBhvr>
                                      <p:to>
                                        <p:strVal val="visible"/>
                                      </p:to>
                                    </p:set>
                                  </p:childTnLst>
                                </p:cTn>
                              </p:par>
                              <p:par>
                                <p:cTn id="873" presetID="1" presetClass="exit" presetSubtype="0" fill="hold" grpId="2" nodeType="withEffect">
                                  <p:stCondLst>
                                    <p:cond delay="0"/>
                                  </p:stCondLst>
                                  <p:childTnLst>
                                    <p:set>
                                      <p:cBhvr>
                                        <p:cTn id="874" dur="1" fill="hold">
                                          <p:stCondLst>
                                            <p:cond delay="0"/>
                                          </p:stCondLst>
                                        </p:cTn>
                                        <p:tgtEl>
                                          <p:spTgt spid="159"/>
                                        </p:tgtEl>
                                        <p:attrNameLst>
                                          <p:attrName>style.visibility</p:attrName>
                                        </p:attrNameLst>
                                      </p:cBhvr>
                                      <p:to>
                                        <p:strVal val="hidden"/>
                                      </p:to>
                                    </p:set>
                                  </p:childTnLst>
                                </p:cTn>
                              </p:par>
                              <p:par>
                                <p:cTn id="875" presetID="1" presetClass="exit" presetSubtype="0" fill="hold" grpId="2" nodeType="withEffect">
                                  <p:stCondLst>
                                    <p:cond delay="0"/>
                                  </p:stCondLst>
                                  <p:childTnLst>
                                    <p:set>
                                      <p:cBhvr>
                                        <p:cTn id="876" dur="1" fill="hold">
                                          <p:stCondLst>
                                            <p:cond delay="0"/>
                                          </p:stCondLst>
                                        </p:cTn>
                                        <p:tgtEl>
                                          <p:spTgt spid="160"/>
                                        </p:tgtEl>
                                        <p:attrNameLst>
                                          <p:attrName>style.visibility</p:attrName>
                                        </p:attrNameLst>
                                      </p:cBhvr>
                                      <p:to>
                                        <p:strVal val="hidden"/>
                                      </p:to>
                                    </p:set>
                                  </p:childTnLst>
                                </p:cTn>
                              </p:par>
                              <p:par>
                                <p:cTn id="877" presetID="1" presetClass="exit" presetSubtype="0" fill="hold" grpId="2" nodeType="withEffect">
                                  <p:stCondLst>
                                    <p:cond delay="0"/>
                                  </p:stCondLst>
                                  <p:childTnLst>
                                    <p:set>
                                      <p:cBhvr>
                                        <p:cTn id="878" dur="1" fill="hold">
                                          <p:stCondLst>
                                            <p:cond delay="0"/>
                                          </p:stCondLst>
                                        </p:cTn>
                                        <p:tgtEl>
                                          <p:spTgt spid="161"/>
                                        </p:tgtEl>
                                        <p:attrNameLst>
                                          <p:attrName>style.visibility</p:attrName>
                                        </p:attrNameLst>
                                      </p:cBhvr>
                                      <p:to>
                                        <p:strVal val="hidden"/>
                                      </p:to>
                                    </p:set>
                                  </p:childTnLst>
                                </p:cTn>
                              </p:par>
                              <p:par>
                                <p:cTn id="879" presetID="1" presetClass="exit" presetSubtype="0" fill="hold" grpId="2" nodeType="withEffect">
                                  <p:stCondLst>
                                    <p:cond delay="0"/>
                                  </p:stCondLst>
                                  <p:childTnLst>
                                    <p:set>
                                      <p:cBhvr>
                                        <p:cTn id="880" dur="1" fill="hold">
                                          <p:stCondLst>
                                            <p:cond delay="0"/>
                                          </p:stCondLst>
                                        </p:cTn>
                                        <p:tgtEl>
                                          <p:spTgt spid="162"/>
                                        </p:tgtEl>
                                        <p:attrNameLst>
                                          <p:attrName>style.visibility</p:attrName>
                                        </p:attrNameLst>
                                      </p:cBhvr>
                                      <p:to>
                                        <p:strVal val="hidden"/>
                                      </p:to>
                                    </p:set>
                                  </p:childTnLst>
                                </p:cTn>
                              </p:par>
                              <p:par>
                                <p:cTn id="881" presetID="1" presetClass="exit" presetSubtype="0" fill="hold" grpId="2" nodeType="withEffect">
                                  <p:stCondLst>
                                    <p:cond delay="0"/>
                                  </p:stCondLst>
                                  <p:childTnLst>
                                    <p:set>
                                      <p:cBhvr>
                                        <p:cTn id="882" dur="1" fill="hold">
                                          <p:stCondLst>
                                            <p:cond delay="0"/>
                                          </p:stCondLst>
                                        </p:cTn>
                                        <p:tgtEl>
                                          <p:spTgt spid="164"/>
                                        </p:tgtEl>
                                        <p:attrNameLst>
                                          <p:attrName>style.visibility</p:attrName>
                                        </p:attrNameLst>
                                      </p:cBhvr>
                                      <p:to>
                                        <p:strVal val="hidden"/>
                                      </p:to>
                                    </p:set>
                                  </p:childTnLst>
                                </p:cTn>
                              </p:par>
                              <p:par>
                                <p:cTn id="883" presetID="1" presetClass="exit" presetSubtype="0" fill="hold" grpId="2" nodeType="withEffect">
                                  <p:stCondLst>
                                    <p:cond delay="0"/>
                                  </p:stCondLst>
                                  <p:childTnLst>
                                    <p:set>
                                      <p:cBhvr>
                                        <p:cTn id="884" dur="1" fill="hold">
                                          <p:stCondLst>
                                            <p:cond delay="0"/>
                                          </p:stCondLst>
                                        </p:cTn>
                                        <p:tgtEl>
                                          <p:spTgt spid="165"/>
                                        </p:tgtEl>
                                        <p:attrNameLst>
                                          <p:attrName>style.visibility</p:attrName>
                                        </p:attrNameLst>
                                      </p:cBhvr>
                                      <p:to>
                                        <p:strVal val="hidden"/>
                                      </p:to>
                                    </p:set>
                                  </p:childTnLst>
                                </p:cTn>
                              </p:par>
                              <p:par>
                                <p:cTn id="885" presetID="1" presetClass="exit" presetSubtype="0" fill="hold" grpId="2" nodeType="withEffect">
                                  <p:stCondLst>
                                    <p:cond delay="0"/>
                                  </p:stCondLst>
                                  <p:childTnLst>
                                    <p:set>
                                      <p:cBhvr>
                                        <p:cTn id="886" dur="1" fill="hold">
                                          <p:stCondLst>
                                            <p:cond delay="0"/>
                                          </p:stCondLst>
                                        </p:cTn>
                                        <p:tgtEl>
                                          <p:spTgt spid="166"/>
                                        </p:tgtEl>
                                        <p:attrNameLst>
                                          <p:attrName>style.visibility</p:attrName>
                                        </p:attrNameLst>
                                      </p:cBhvr>
                                      <p:to>
                                        <p:strVal val="hidden"/>
                                      </p:to>
                                    </p:set>
                                  </p:childTnLst>
                                </p:cTn>
                              </p:par>
                              <p:par>
                                <p:cTn id="887" presetID="1" presetClass="exit" presetSubtype="0" fill="hold" grpId="2" nodeType="withEffect">
                                  <p:stCondLst>
                                    <p:cond delay="0"/>
                                  </p:stCondLst>
                                  <p:childTnLst>
                                    <p:set>
                                      <p:cBhvr>
                                        <p:cTn id="888" dur="1" fill="hold">
                                          <p:stCondLst>
                                            <p:cond delay="0"/>
                                          </p:stCondLst>
                                        </p:cTn>
                                        <p:tgtEl>
                                          <p:spTgt spid="167"/>
                                        </p:tgtEl>
                                        <p:attrNameLst>
                                          <p:attrName>style.visibility</p:attrName>
                                        </p:attrNameLst>
                                      </p:cBhvr>
                                      <p:to>
                                        <p:strVal val="hidden"/>
                                      </p:to>
                                    </p:set>
                                  </p:childTnLst>
                                </p:cTn>
                              </p:par>
                              <p:par>
                                <p:cTn id="889" presetID="1" presetClass="exit" presetSubtype="0" fill="hold" grpId="2" nodeType="withEffect">
                                  <p:stCondLst>
                                    <p:cond delay="0"/>
                                  </p:stCondLst>
                                  <p:childTnLst>
                                    <p:set>
                                      <p:cBhvr>
                                        <p:cTn id="890" dur="1" fill="hold">
                                          <p:stCondLst>
                                            <p:cond delay="0"/>
                                          </p:stCondLst>
                                        </p:cTn>
                                        <p:tgtEl>
                                          <p:spTgt spid="163"/>
                                        </p:tgtEl>
                                        <p:attrNameLst>
                                          <p:attrName>style.visibility</p:attrName>
                                        </p:attrNameLst>
                                      </p:cBhvr>
                                      <p:to>
                                        <p:strVal val="hidden"/>
                                      </p:to>
                                    </p:set>
                                  </p:childTnLst>
                                </p:cTn>
                              </p:par>
                            </p:childTnLst>
                          </p:cTn>
                        </p:par>
                      </p:childTnLst>
                    </p:cTn>
                  </p:par>
                </p:childTnLst>
              </p:cTn>
              <p:nextCondLst>
                <p:cond evt="onClick" delay="0">
                  <p:tgtEl>
                    <p:spTgt spid="166"/>
                  </p:tgtEl>
                </p:cond>
              </p:nextCondLst>
            </p:seq>
            <p:seq concurrent="1" nextAc="seek">
              <p:cTn id="891" restart="whenNotActive" fill="hold" evtFilter="cancelBubble" nodeType="interactiveSeq">
                <p:stCondLst>
                  <p:cond evt="onClick" delay="0">
                    <p:tgtEl>
                      <p:spTgt spid="167"/>
                    </p:tgtEl>
                  </p:cond>
                </p:stCondLst>
                <p:endSync evt="end" delay="0">
                  <p:rtn val="all"/>
                </p:endSync>
                <p:childTnLst>
                  <p:par>
                    <p:cTn id="892" fill="hold">
                      <p:stCondLst>
                        <p:cond delay="0"/>
                      </p:stCondLst>
                      <p:childTnLst>
                        <p:par>
                          <p:cTn id="893" fill="hold">
                            <p:stCondLst>
                              <p:cond delay="0"/>
                            </p:stCondLst>
                            <p:childTnLst>
                              <p:par>
                                <p:cTn id="894" presetID="1" presetClass="exit" presetSubtype="0" fill="hold" grpId="3" nodeType="clickEffect">
                                  <p:stCondLst>
                                    <p:cond delay="0"/>
                                  </p:stCondLst>
                                  <p:childTnLst>
                                    <p:set>
                                      <p:cBhvr>
                                        <p:cTn id="895" dur="1" fill="hold">
                                          <p:stCondLst>
                                            <p:cond delay="0"/>
                                          </p:stCondLst>
                                        </p:cTn>
                                        <p:tgtEl>
                                          <p:spTgt spid="159"/>
                                        </p:tgtEl>
                                        <p:attrNameLst>
                                          <p:attrName>style.visibility</p:attrName>
                                        </p:attrNameLst>
                                      </p:cBhvr>
                                      <p:to>
                                        <p:strVal val="hidden"/>
                                      </p:to>
                                    </p:set>
                                  </p:childTnLst>
                                </p:cTn>
                              </p:par>
                              <p:par>
                                <p:cTn id="896" presetID="1" presetClass="exit" presetSubtype="0" fill="hold" grpId="3" nodeType="withEffect">
                                  <p:stCondLst>
                                    <p:cond delay="0"/>
                                  </p:stCondLst>
                                  <p:childTnLst>
                                    <p:set>
                                      <p:cBhvr>
                                        <p:cTn id="897" dur="1" fill="hold">
                                          <p:stCondLst>
                                            <p:cond delay="0"/>
                                          </p:stCondLst>
                                        </p:cTn>
                                        <p:tgtEl>
                                          <p:spTgt spid="160"/>
                                        </p:tgtEl>
                                        <p:attrNameLst>
                                          <p:attrName>style.visibility</p:attrName>
                                        </p:attrNameLst>
                                      </p:cBhvr>
                                      <p:to>
                                        <p:strVal val="hidden"/>
                                      </p:to>
                                    </p:set>
                                  </p:childTnLst>
                                </p:cTn>
                              </p:par>
                              <p:par>
                                <p:cTn id="898" presetID="1" presetClass="exit" presetSubtype="0" fill="hold" grpId="3" nodeType="withEffect">
                                  <p:stCondLst>
                                    <p:cond delay="0"/>
                                  </p:stCondLst>
                                  <p:childTnLst>
                                    <p:set>
                                      <p:cBhvr>
                                        <p:cTn id="899" dur="1" fill="hold">
                                          <p:stCondLst>
                                            <p:cond delay="0"/>
                                          </p:stCondLst>
                                        </p:cTn>
                                        <p:tgtEl>
                                          <p:spTgt spid="161"/>
                                        </p:tgtEl>
                                        <p:attrNameLst>
                                          <p:attrName>style.visibility</p:attrName>
                                        </p:attrNameLst>
                                      </p:cBhvr>
                                      <p:to>
                                        <p:strVal val="hidden"/>
                                      </p:to>
                                    </p:set>
                                  </p:childTnLst>
                                </p:cTn>
                              </p:par>
                              <p:par>
                                <p:cTn id="900" presetID="1" presetClass="exit" presetSubtype="0" fill="hold" grpId="3" nodeType="withEffect">
                                  <p:stCondLst>
                                    <p:cond delay="0"/>
                                  </p:stCondLst>
                                  <p:childTnLst>
                                    <p:set>
                                      <p:cBhvr>
                                        <p:cTn id="901" dur="1" fill="hold">
                                          <p:stCondLst>
                                            <p:cond delay="0"/>
                                          </p:stCondLst>
                                        </p:cTn>
                                        <p:tgtEl>
                                          <p:spTgt spid="162"/>
                                        </p:tgtEl>
                                        <p:attrNameLst>
                                          <p:attrName>style.visibility</p:attrName>
                                        </p:attrNameLst>
                                      </p:cBhvr>
                                      <p:to>
                                        <p:strVal val="hidden"/>
                                      </p:to>
                                    </p:set>
                                  </p:childTnLst>
                                </p:cTn>
                              </p:par>
                              <p:par>
                                <p:cTn id="902" presetID="1" presetClass="exit" presetSubtype="0" fill="hold" grpId="3" nodeType="withEffect">
                                  <p:stCondLst>
                                    <p:cond delay="0"/>
                                  </p:stCondLst>
                                  <p:childTnLst>
                                    <p:set>
                                      <p:cBhvr>
                                        <p:cTn id="903" dur="1" fill="hold">
                                          <p:stCondLst>
                                            <p:cond delay="0"/>
                                          </p:stCondLst>
                                        </p:cTn>
                                        <p:tgtEl>
                                          <p:spTgt spid="164"/>
                                        </p:tgtEl>
                                        <p:attrNameLst>
                                          <p:attrName>style.visibility</p:attrName>
                                        </p:attrNameLst>
                                      </p:cBhvr>
                                      <p:to>
                                        <p:strVal val="hidden"/>
                                      </p:to>
                                    </p:set>
                                  </p:childTnLst>
                                </p:cTn>
                              </p:par>
                              <p:par>
                                <p:cTn id="904" presetID="1" presetClass="exit" presetSubtype="0" fill="hold" grpId="3" nodeType="withEffect">
                                  <p:stCondLst>
                                    <p:cond delay="0"/>
                                  </p:stCondLst>
                                  <p:childTnLst>
                                    <p:set>
                                      <p:cBhvr>
                                        <p:cTn id="905" dur="1" fill="hold">
                                          <p:stCondLst>
                                            <p:cond delay="0"/>
                                          </p:stCondLst>
                                        </p:cTn>
                                        <p:tgtEl>
                                          <p:spTgt spid="165"/>
                                        </p:tgtEl>
                                        <p:attrNameLst>
                                          <p:attrName>style.visibility</p:attrName>
                                        </p:attrNameLst>
                                      </p:cBhvr>
                                      <p:to>
                                        <p:strVal val="hidden"/>
                                      </p:to>
                                    </p:set>
                                  </p:childTnLst>
                                </p:cTn>
                              </p:par>
                              <p:par>
                                <p:cTn id="906" presetID="1" presetClass="exit" presetSubtype="0" fill="hold" grpId="3" nodeType="withEffect">
                                  <p:stCondLst>
                                    <p:cond delay="0"/>
                                  </p:stCondLst>
                                  <p:childTnLst>
                                    <p:set>
                                      <p:cBhvr>
                                        <p:cTn id="907" dur="1" fill="hold">
                                          <p:stCondLst>
                                            <p:cond delay="0"/>
                                          </p:stCondLst>
                                        </p:cTn>
                                        <p:tgtEl>
                                          <p:spTgt spid="166"/>
                                        </p:tgtEl>
                                        <p:attrNameLst>
                                          <p:attrName>style.visibility</p:attrName>
                                        </p:attrNameLst>
                                      </p:cBhvr>
                                      <p:to>
                                        <p:strVal val="hidden"/>
                                      </p:to>
                                    </p:set>
                                  </p:childTnLst>
                                </p:cTn>
                              </p:par>
                              <p:par>
                                <p:cTn id="908" presetID="1" presetClass="exit" presetSubtype="0" fill="hold" grpId="3" nodeType="withEffect">
                                  <p:stCondLst>
                                    <p:cond delay="0"/>
                                  </p:stCondLst>
                                  <p:childTnLst>
                                    <p:set>
                                      <p:cBhvr>
                                        <p:cTn id="909" dur="1" fill="hold">
                                          <p:stCondLst>
                                            <p:cond delay="0"/>
                                          </p:stCondLst>
                                        </p:cTn>
                                        <p:tgtEl>
                                          <p:spTgt spid="167"/>
                                        </p:tgtEl>
                                        <p:attrNameLst>
                                          <p:attrName>style.visibility</p:attrName>
                                        </p:attrNameLst>
                                      </p:cBhvr>
                                      <p:to>
                                        <p:strVal val="hidden"/>
                                      </p:to>
                                    </p:set>
                                  </p:childTnLst>
                                </p:cTn>
                              </p:par>
                              <p:par>
                                <p:cTn id="910" presetID="1" presetClass="exit" presetSubtype="0" fill="hold" grpId="3" nodeType="withEffect">
                                  <p:stCondLst>
                                    <p:cond delay="0"/>
                                  </p:stCondLst>
                                  <p:childTnLst>
                                    <p:set>
                                      <p:cBhvr>
                                        <p:cTn id="911" dur="1" fill="hold">
                                          <p:stCondLst>
                                            <p:cond delay="0"/>
                                          </p:stCondLst>
                                        </p:cTn>
                                        <p:tgtEl>
                                          <p:spTgt spid="163"/>
                                        </p:tgtEl>
                                        <p:attrNameLst>
                                          <p:attrName>style.visibility</p:attrName>
                                        </p:attrNameLst>
                                      </p:cBhvr>
                                      <p:to>
                                        <p:strVal val="hidden"/>
                                      </p:to>
                                    </p:set>
                                  </p:childTnLst>
                                </p:cTn>
                              </p:par>
                            </p:childTnLst>
                          </p:cTn>
                        </p:par>
                      </p:childTnLst>
                    </p:cTn>
                  </p:par>
                </p:childTnLst>
              </p:cTn>
              <p:nextCondLst>
                <p:cond evt="onClick" delay="0">
                  <p:tgtEl>
                    <p:spTgt spid="167"/>
                  </p:tgtEl>
                </p:cond>
              </p:nextCondLst>
            </p:seq>
            <p:seq concurrent="1" nextAc="seek">
              <p:cTn id="912" restart="whenNotActive" fill="hold" evtFilter="cancelBubble" nodeType="interactiveSeq">
                <p:stCondLst>
                  <p:cond evt="onClick" delay="0">
                    <p:tgtEl>
                      <p:spTgt spid="28"/>
                    </p:tgtEl>
                  </p:cond>
                </p:stCondLst>
                <p:endSync evt="end" delay="0">
                  <p:rtn val="all"/>
                </p:endSync>
                <p:childTnLst>
                  <p:par>
                    <p:cTn id="913" fill="hold">
                      <p:stCondLst>
                        <p:cond delay="0"/>
                      </p:stCondLst>
                      <p:childTnLst>
                        <p:par>
                          <p:cTn id="914" fill="hold">
                            <p:stCondLst>
                              <p:cond delay="0"/>
                            </p:stCondLst>
                            <p:childTnLst>
                              <p:par>
                                <p:cTn id="915" presetID="1" presetClass="entr" presetSubtype="0" fill="hold" grpId="0" nodeType="clickEffect">
                                  <p:stCondLst>
                                    <p:cond delay="0"/>
                                  </p:stCondLst>
                                  <p:childTnLst>
                                    <p:set>
                                      <p:cBhvr>
                                        <p:cTn id="916" dur="1" fill="hold">
                                          <p:stCondLst>
                                            <p:cond delay="0"/>
                                          </p:stCondLst>
                                        </p:cTn>
                                        <p:tgtEl>
                                          <p:spTgt spid="168"/>
                                        </p:tgtEl>
                                        <p:attrNameLst>
                                          <p:attrName>style.visibility</p:attrName>
                                        </p:attrNameLst>
                                      </p:cBhvr>
                                      <p:to>
                                        <p:strVal val="visible"/>
                                      </p:to>
                                    </p:set>
                                  </p:childTnLst>
                                </p:cTn>
                              </p:par>
                              <p:par>
                                <p:cTn id="917" presetID="1" presetClass="entr" presetSubtype="0" fill="hold" grpId="0" nodeType="withEffect">
                                  <p:stCondLst>
                                    <p:cond delay="0"/>
                                  </p:stCondLst>
                                  <p:childTnLst>
                                    <p:set>
                                      <p:cBhvr>
                                        <p:cTn id="918" dur="1" fill="hold">
                                          <p:stCondLst>
                                            <p:cond delay="0"/>
                                          </p:stCondLst>
                                        </p:cTn>
                                        <p:tgtEl>
                                          <p:spTgt spid="169"/>
                                        </p:tgtEl>
                                        <p:attrNameLst>
                                          <p:attrName>style.visibility</p:attrName>
                                        </p:attrNameLst>
                                      </p:cBhvr>
                                      <p:to>
                                        <p:strVal val="visible"/>
                                      </p:to>
                                    </p:set>
                                  </p:childTnLst>
                                </p:cTn>
                              </p:par>
                              <p:par>
                                <p:cTn id="919" presetID="1" presetClass="entr" presetSubtype="0" fill="hold" grpId="0" nodeType="withEffect">
                                  <p:stCondLst>
                                    <p:cond delay="0"/>
                                  </p:stCondLst>
                                  <p:childTnLst>
                                    <p:set>
                                      <p:cBhvr>
                                        <p:cTn id="920" dur="1" fill="hold">
                                          <p:stCondLst>
                                            <p:cond delay="0"/>
                                          </p:stCondLst>
                                        </p:cTn>
                                        <p:tgtEl>
                                          <p:spTgt spid="170"/>
                                        </p:tgtEl>
                                        <p:attrNameLst>
                                          <p:attrName>style.visibility</p:attrName>
                                        </p:attrNameLst>
                                      </p:cBhvr>
                                      <p:to>
                                        <p:strVal val="visible"/>
                                      </p:to>
                                    </p:set>
                                  </p:childTnLst>
                                </p:cTn>
                              </p:par>
                              <p:par>
                                <p:cTn id="921" presetID="1" presetClass="entr" presetSubtype="0" fill="hold" grpId="0" nodeType="withEffect">
                                  <p:stCondLst>
                                    <p:cond delay="0"/>
                                  </p:stCondLst>
                                  <p:childTnLst>
                                    <p:set>
                                      <p:cBhvr>
                                        <p:cTn id="922" dur="1" fill="hold">
                                          <p:stCondLst>
                                            <p:cond delay="0"/>
                                          </p:stCondLst>
                                        </p:cTn>
                                        <p:tgtEl>
                                          <p:spTgt spid="171"/>
                                        </p:tgtEl>
                                        <p:attrNameLst>
                                          <p:attrName>style.visibility</p:attrName>
                                        </p:attrNameLst>
                                      </p:cBhvr>
                                      <p:to>
                                        <p:strVal val="visible"/>
                                      </p:to>
                                    </p:set>
                                  </p:childTnLst>
                                </p:cTn>
                              </p:par>
                              <p:par>
                                <p:cTn id="923" presetID="1" presetClass="entr" presetSubtype="0" fill="hold" grpId="0" nodeType="withEffect">
                                  <p:stCondLst>
                                    <p:cond delay="0"/>
                                  </p:stCondLst>
                                  <p:childTnLst>
                                    <p:set>
                                      <p:cBhvr>
                                        <p:cTn id="924" dur="1" fill="hold">
                                          <p:stCondLst>
                                            <p:cond delay="0"/>
                                          </p:stCondLst>
                                        </p:cTn>
                                        <p:tgtEl>
                                          <p:spTgt spid="173"/>
                                        </p:tgtEl>
                                        <p:attrNameLst>
                                          <p:attrName>style.visibility</p:attrName>
                                        </p:attrNameLst>
                                      </p:cBhvr>
                                      <p:to>
                                        <p:strVal val="visible"/>
                                      </p:to>
                                    </p:set>
                                  </p:childTnLst>
                                </p:cTn>
                              </p:par>
                              <p:par>
                                <p:cTn id="925" presetID="1" presetClass="entr" presetSubtype="0" fill="hold" grpId="0" nodeType="withEffect">
                                  <p:stCondLst>
                                    <p:cond delay="0"/>
                                  </p:stCondLst>
                                  <p:childTnLst>
                                    <p:set>
                                      <p:cBhvr>
                                        <p:cTn id="926" dur="1" fill="hold">
                                          <p:stCondLst>
                                            <p:cond delay="0"/>
                                          </p:stCondLst>
                                        </p:cTn>
                                        <p:tgtEl>
                                          <p:spTgt spid="174"/>
                                        </p:tgtEl>
                                        <p:attrNameLst>
                                          <p:attrName>style.visibility</p:attrName>
                                        </p:attrNameLst>
                                      </p:cBhvr>
                                      <p:to>
                                        <p:strVal val="visible"/>
                                      </p:to>
                                    </p:set>
                                  </p:childTnLst>
                                </p:cTn>
                              </p:par>
                              <p:par>
                                <p:cTn id="927" presetID="1" presetClass="entr" presetSubtype="0" fill="hold" grpId="0" nodeType="withEffect">
                                  <p:stCondLst>
                                    <p:cond delay="0"/>
                                  </p:stCondLst>
                                  <p:childTnLst>
                                    <p:set>
                                      <p:cBhvr>
                                        <p:cTn id="928" dur="1" fill="hold">
                                          <p:stCondLst>
                                            <p:cond delay="0"/>
                                          </p:stCondLst>
                                        </p:cTn>
                                        <p:tgtEl>
                                          <p:spTgt spid="175"/>
                                        </p:tgtEl>
                                        <p:attrNameLst>
                                          <p:attrName>style.visibility</p:attrName>
                                        </p:attrNameLst>
                                      </p:cBhvr>
                                      <p:to>
                                        <p:strVal val="visible"/>
                                      </p:to>
                                    </p:set>
                                  </p:childTnLst>
                                </p:cTn>
                              </p:par>
                              <p:par>
                                <p:cTn id="929" presetID="1" presetClass="entr" presetSubtype="0" fill="hold" grpId="0" nodeType="withEffect">
                                  <p:stCondLst>
                                    <p:cond delay="0"/>
                                  </p:stCondLst>
                                  <p:childTnLst>
                                    <p:set>
                                      <p:cBhvr>
                                        <p:cTn id="930" dur="1" fill="hold">
                                          <p:stCondLst>
                                            <p:cond delay="0"/>
                                          </p:stCondLst>
                                        </p:cTn>
                                        <p:tgtEl>
                                          <p:spTgt spid="176"/>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931" restart="whenNotActive" fill="hold" evtFilter="cancelBubble" nodeType="interactiveSeq">
                <p:stCondLst>
                  <p:cond evt="onClick" delay="0">
                    <p:tgtEl>
                      <p:spTgt spid="171"/>
                    </p:tgtEl>
                  </p:cond>
                </p:stCondLst>
                <p:endSync evt="end" delay="0">
                  <p:rtn val="all"/>
                </p:endSync>
                <p:childTnLst>
                  <p:par>
                    <p:cTn id="932" fill="hold">
                      <p:stCondLst>
                        <p:cond delay="0"/>
                      </p:stCondLst>
                      <p:childTnLst>
                        <p:par>
                          <p:cTn id="933" fill="hold">
                            <p:stCondLst>
                              <p:cond delay="0"/>
                            </p:stCondLst>
                            <p:childTnLst>
                              <p:par>
                                <p:cTn id="934" presetID="1" presetClass="entr" presetSubtype="0" fill="hold" grpId="0" nodeType="clickEffect">
                                  <p:stCondLst>
                                    <p:cond delay="0"/>
                                  </p:stCondLst>
                                  <p:childTnLst>
                                    <p:set>
                                      <p:cBhvr>
                                        <p:cTn id="935" dur="1" fill="hold">
                                          <p:stCondLst>
                                            <p:cond delay="0"/>
                                          </p:stCondLst>
                                        </p:cTn>
                                        <p:tgtEl>
                                          <p:spTgt spid="172"/>
                                        </p:tgtEl>
                                        <p:attrNameLst>
                                          <p:attrName>style.visibility</p:attrName>
                                        </p:attrNameLst>
                                      </p:cBhvr>
                                      <p:to>
                                        <p:strVal val="visible"/>
                                      </p:to>
                                    </p:set>
                                  </p:childTnLst>
                                </p:cTn>
                              </p:par>
                            </p:childTnLst>
                          </p:cTn>
                        </p:par>
                      </p:childTnLst>
                    </p:cTn>
                  </p:par>
                </p:childTnLst>
              </p:cTn>
              <p:nextCondLst>
                <p:cond evt="onClick" delay="0">
                  <p:tgtEl>
                    <p:spTgt spid="171"/>
                  </p:tgtEl>
                </p:cond>
              </p:nextCondLst>
            </p:seq>
            <p:seq concurrent="1" nextAc="seek">
              <p:cTn id="936" restart="whenNotActive" fill="hold" evtFilter="cancelBubble" nodeType="interactiveSeq">
                <p:stCondLst>
                  <p:cond evt="onClick" delay="0">
                    <p:tgtEl>
                      <p:spTgt spid="174"/>
                    </p:tgtEl>
                  </p:cond>
                </p:stCondLst>
                <p:endSync evt="end" delay="0">
                  <p:rtn val="all"/>
                </p:endSync>
                <p:childTnLst>
                  <p:par>
                    <p:cTn id="937" fill="hold">
                      <p:stCondLst>
                        <p:cond delay="0"/>
                      </p:stCondLst>
                      <p:childTnLst>
                        <p:par>
                          <p:cTn id="938" fill="hold">
                            <p:stCondLst>
                              <p:cond delay="0"/>
                            </p:stCondLst>
                            <p:childTnLst>
                              <p:par>
                                <p:cTn id="939" presetID="1" presetClass="entr" presetSubtype="0" fill="hold" grpId="0" nodeType="clickEffect">
                                  <p:stCondLst>
                                    <p:cond delay="0"/>
                                  </p:stCondLst>
                                  <p:childTnLst>
                                    <p:set>
                                      <p:cBhvr>
                                        <p:cTn id="940" dur="1" fill="hold">
                                          <p:stCondLst>
                                            <p:cond delay="0"/>
                                          </p:stCondLst>
                                        </p:cTn>
                                        <p:tgtEl>
                                          <p:spTgt spid="58"/>
                                        </p:tgtEl>
                                        <p:attrNameLst>
                                          <p:attrName>style.visibility</p:attrName>
                                        </p:attrNameLst>
                                      </p:cBhvr>
                                      <p:to>
                                        <p:strVal val="visible"/>
                                      </p:to>
                                    </p:set>
                                  </p:childTnLst>
                                </p:cTn>
                              </p:par>
                              <p:par>
                                <p:cTn id="941" presetID="1" presetClass="exit" presetSubtype="0" fill="hold" grpId="1" nodeType="withEffect">
                                  <p:stCondLst>
                                    <p:cond delay="0"/>
                                  </p:stCondLst>
                                  <p:childTnLst>
                                    <p:set>
                                      <p:cBhvr>
                                        <p:cTn id="942" dur="1" fill="hold">
                                          <p:stCondLst>
                                            <p:cond delay="0"/>
                                          </p:stCondLst>
                                        </p:cTn>
                                        <p:tgtEl>
                                          <p:spTgt spid="168"/>
                                        </p:tgtEl>
                                        <p:attrNameLst>
                                          <p:attrName>style.visibility</p:attrName>
                                        </p:attrNameLst>
                                      </p:cBhvr>
                                      <p:to>
                                        <p:strVal val="hidden"/>
                                      </p:to>
                                    </p:set>
                                  </p:childTnLst>
                                </p:cTn>
                              </p:par>
                              <p:par>
                                <p:cTn id="943" presetID="1" presetClass="exit" presetSubtype="0" fill="hold" grpId="1" nodeType="withEffect">
                                  <p:stCondLst>
                                    <p:cond delay="0"/>
                                  </p:stCondLst>
                                  <p:childTnLst>
                                    <p:set>
                                      <p:cBhvr>
                                        <p:cTn id="944" dur="1" fill="hold">
                                          <p:stCondLst>
                                            <p:cond delay="0"/>
                                          </p:stCondLst>
                                        </p:cTn>
                                        <p:tgtEl>
                                          <p:spTgt spid="169"/>
                                        </p:tgtEl>
                                        <p:attrNameLst>
                                          <p:attrName>style.visibility</p:attrName>
                                        </p:attrNameLst>
                                      </p:cBhvr>
                                      <p:to>
                                        <p:strVal val="hidden"/>
                                      </p:to>
                                    </p:set>
                                  </p:childTnLst>
                                </p:cTn>
                              </p:par>
                              <p:par>
                                <p:cTn id="945" presetID="1" presetClass="exit" presetSubtype="0" fill="hold" grpId="1" nodeType="withEffect">
                                  <p:stCondLst>
                                    <p:cond delay="0"/>
                                  </p:stCondLst>
                                  <p:childTnLst>
                                    <p:set>
                                      <p:cBhvr>
                                        <p:cTn id="946" dur="1" fill="hold">
                                          <p:stCondLst>
                                            <p:cond delay="0"/>
                                          </p:stCondLst>
                                        </p:cTn>
                                        <p:tgtEl>
                                          <p:spTgt spid="170"/>
                                        </p:tgtEl>
                                        <p:attrNameLst>
                                          <p:attrName>style.visibility</p:attrName>
                                        </p:attrNameLst>
                                      </p:cBhvr>
                                      <p:to>
                                        <p:strVal val="hidden"/>
                                      </p:to>
                                    </p:set>
                                  </p:childTnLst>
                                </p:cTn>
                              </p:par>
                              <p:par>
                                <p:cTn id="947" presetID="1" presetClass="exit" presetSubtype="0" fill="hold" grpId="1" nodeType="withEffect">
                                  <p:stCondLst>
                                    <p:cond delay="0"/>
                                  </p:stCondLst>
                                  <p:childTnLst>
                                    <p:set>
                                      <p:cBhvr>
                                        <p:cTn id="948" dur="1" fill="hold">
                                          <p:stCondLst>
                                            <p:cond delay="0"/>
                                          </p:stCondLst>
                                        </p:cTn>
                                        <p:tgtEl>
                                          <p:spTgt spid="171"/>
                                        </p:tgtEl>
                                        <p:attrNameLst>
                                          <p:attrName>style.visibility</p:attrName>
                                        </p:attrNameLst>
                                      </p:cBhvr>
                                      <p:to>
                                        <p:strVal val="hidden"/>
                                      </p:to>
                                    </p:set>
                                  </p:childTnLst>
                                </p:cTn>
                              </p:par>
                              <p:par>
                                <p:cTn id="949" presetID="1" presetClass="exit" presetSubtype="0" fill="hold" grpId="1" nodeType="withEffect">
                                  <p:stCondLst>
                                    <p:cond delay="0"/>
                                  </p:stCondLst>
                                  <p:childTnLst>
                                    <p:set>
                                      <p:cBhvr>
                                        <p:cTn id="950" dur="1" fill="hold">
                                          <p:stCondLst>
                                            <p:cond delay="0"/>
                                          </p:stCondLst>
                                        </p:cTn>
                                        <p:tgtEl>
                                          <p:spTgt spid="173"/>
                                        </p:tgtEl>
                                        <p:attrNameLst>
                                          <p:attrName>style.visibility</p:attrName>
                                        </p:attrNameLst>
                                      </p:cBhvr>
                                      <p:to>
                                        <p:strVal val="hidden"/>
                                      </p:to>
                                    </p:set>
                                  </p:childTnLst>
                                </p:cTn>
                              </p:par>
                              <p:par>
                                <p:cTn id="951" presetID="1" presetClass="exit" presetSubtype="0" fill="hold" grpId="1" nodeType="withEffect">
                                  <p:stCondLst>
                                    <p:cond delay="0"/>
                                  </p:stCondLst>
                                  <p:childTnLst>
                                    <p:set>
                                      <p:cBhvr>
                                        <p:cTn id="952" dur="1" fill="hold">
                                          <p:stCondLst>
                                            <p:cond delay="0"/>
                                          </p:stCondLst>
                                        </p:cTn>
                                        <p:tgtEl>
                                          <p:spTgt spid="174"/>
                                        </p:tgtEl>
                                        <p:attrNameLst>
                                          <p:attrName>style.visibility</p:attrName>
                                        </p:attrNameLst>
                                      </p:cBhvr>
                                      <p:to>
                                        <p:strVal val="hidden"/>
                                      </p:to>
                                    </p:set>
                                  </p:childTnLst>
                                </p:cTn>
                              </p:par>
                              <p:par>
                                <p:cTn id="953" presetID="1" presetClass="exit" presetSubtype="0" fill="hold" grpId="1" nodeType="withEffect">
                                  <p:stCondLst>
                                    <p:cond delay="0"/>
                                  </p:stCondLst>
                                  <p:childTnLst>
                                    <p:set>
                                      <p:cBhvr>
                                        <p:cTn id="954" dur="1" fill="hold">
                                          <p:stCondLst>
                                            <p:cond delay="0"/>
                                          </p:stCondLst>
                                        </p:cTn>
                                        <p:tgtEl>
                                          <p:spTgt spid="175"/>
                                        </p:tgtEl>
                                        <p:attrNameLst>
                                          <p:attrName>style.visibility</p:attrName>
                                        </p:attrNameLst>
                                      </p:cBhvr>
                                      <p:to>
                                        <p:strVal val="hidden"/>
                                      </p:to>
                                    </p:set>
                                  </p:childTnLst>
                                </p:cTn>
                              </p:par>
                              <p:par>
                                <p:cTn id="955" presetID="1" presetClass="exit" presetSubtype="0" fill="hold" grpId="1" nodeType="withEffect">
                                  <p:stCondLst>
                                    <p:cond delay="0"/>
                                  </p:stCondLst>
                                  <p:childTnLst>
                                    <p:set>
                                      <p:cBhvr>
                                        <p:cTn id="956" dur="1" fill="hold">
                                          <p:stCondLst>
                                            <p:cond delay="0"/>
                                          </p:stCondLst>
                                        </p:cTn>
                                        <p:tgtEl>
                                          <p:spTgt spid="176"/>
                                        </p:tgtEl>
                                        <p:attrNameLst>
                                          <p:attrName>style.visibility</p:attrName>
                                        </p:attrNameLst>
                                      </p:cBhvr>
                                      <p:to>
                                        <p:strVal val="hidden"/>
                                      </p:to>
                                    </p:set>
                                  </p:childTnLst>
                                </p:cTn>
                              </p:par>
                              <p:par>
                                <p:cTn id="957" presetID="1" presetClass="exit" presetSubtype="0" fill="hold" grpId="1" nodeType="withEffect">
                                  <p:stCondLst>
                                    <p:cond delay="0"/>
                                  </p:stCondLst>
                                  <p:childTnLst>
                                    <p:set>
                                      <p:cBhvr>
                                        <p:cTn id="958" dur="1" fill="hold">
                                          <p:stCondLst>
                                            <p:cond delay="0"/>
                                          </p:stCondLst>
                                        </p:cTn>
                                        <p:tgtEl>
                                          <p:spTgt spid="172"/>
                                        </p:tgtEl>
                                        <p:attrNameLst>
                                          <p:attrName>style.visibility</p:attrName>
                                        </p:attrNameLst>
                                      </p:cBhvr>
                                      <p:to>
                                        <p:strVal val="hidden"/>
                                      </p:to>
                                    </p:set>
                                  </p:childTnLst>
                                </p:cTn>
                              </p:par>
                            </p:childTnLst>
                          </p:cTn>
                        </p:par>
                      </p:childTnLst>
                    </p:cTn>
                  </p:par>
                </p:childTnLst>
              </p:cTn>
              <p:nextCondLst>
                <p:cond evt="onClick" delay="0">
                  <p:tgtEl>
                    <p:spTgt spid="174"/>
                  </p:tgtEl>
                </p:cond>
              </p:nextCondLst>
            </p:seq>
            <p:seq concurrent="1" nextAc="seek">
              <p:cTn id="959" restart="whenNotActive" fill="hold" evtFilter="cancelBubble" nodeType="interactiveSeq">
                <p:stCondLst>
                  <p:cond evt="onClick" delay="0">
                    <p:tgtEl>
                      <p:spTgt spid="175"/>
                    </p:tgtEl>
                  </p:cond>
                </p:stCondLst>
                <p:endSync evt="end" delay="0">
                  <p:rtn val="all"/>
                </p:endSync>
                <p:childTnLst>
                  <p:par>
                    <p:cTn id="960" fill="hold">
                      <p:stCondLst>
                        <p:cond delay="0"/>
                      </p:stCondLst>
                      <p:childTnLst>
                        <p:par>
                          <p:cTn id="961" fill="hold">
                            <p:stCondLst>
                              <p:cond delay="0"/>
                            </p:stCondLst>
                            <p:childTnLst>
                              <p:par>
                                <p:cTn id="962" presetID="1" presetClass="entr" presetSubtype="0" fill="hold" grpId="0" nodeType="clickEffect">
                                  <p:stCondLst>
                                    <p:cond delay="0"/>
                                  </p:stCondLst>
                                  <p:childTnLst>
                                    <p:set>
                                      <p:cBhvr>
                                        <p:cTn id="963" dur="1" fill="hold">
                                          <p:stCondLst>
                                            <p:cond delay="0"/>
                                          </p:stCondLst>
                                        </p:cTn>
                                        <p:tgtEl>
                                          <p:spTgt spid="59"/>
                                        </p:tgtEl>
                                        <p:attrNameLst>
                                          <p:attrName>style.visibility</p:attrName>
                                        </p:attrNameLst>
                                      </p:cBhvr>
                                      <p:to>
                                        <p:strVal val="visible"/>
                                      </p:to>
                                    </p:set>
                                  </p:childTnLst>
                                </p:cTn>
                              </p:par>
                              <p:par>
                                <p:cTn id="964" presetID="1" presetClass="exit" presetSubtype="0" fill="hold" grpId="2" nodeType="withEffect">
                                  <p:stCondLst>
                                    <p:cond delay="0"/>
                                  </p:stCondLst>
                                  <p:childTnLst>
                                    <p:set>
                                      <p:cBhvr>
                                        <p:cTn id="965" dur="1" fill="hold">
                                          <p:stCondLst>
                                            <p:cond delay="0"/>
                                          </p:stCondLst>
                                        </p:cTn>
                                        <p:tgtEl>
                                          <p:spTgt spid="168"/>
                                        </p:tgtEl>
                                        <p:attrNameLst>
                                          <p:attrName>style.visibility</p:attrName>
                                        </p:attrNameLst>
                                      </p:cBhvr>
                                      <p:to>
                                        <p:strVal val="hidden"/>
                                      </p:to>
                                    </p:set>
                                  </p:childTnLst>
                                </p:cTn>
                              </p:par>
                              <p:par>
                                <p:cTn id="966" presetID="1" presetClass="exit" presetSubtype="0" fill="hold" grpId="2" nodeType="withEffect">
                                  <p:stCondLst>
                                    <p:cond delay="0"/>
                                  </p:stCondLst>
                                  <p:childTnLst>
                                    <p:set>
                                      <p:cBhvr>
                                        <p:cTn id="967" dur="1" fill="hold">
                                          <p:stCondLst>
                                            <p:cond delay="0"/>
                                          </p:stCondLst>
                                        </p:cTn>
                                        <p:tgtEl>
                                          <p:spTgt spid="169"/>
                                        </p:tgtEl>
                                        <p:attrNameLst>
                                          <p:attrName>style.visibility</p:attrName>
                                        </p:attrNameLst>
                                      </p:cBhvr>
                                      <p:to>
                                        <p:strVal val="hidden"/>
                                      </p:to>
                                    </p:set>
                                  </p:childTnLst>
                                </p:cTn>
                              </p:par>
                              <p:par>
                                <p:cTn id="968" presetID="1" presetClass="exit" presetSubtype="0" fill="hold" grpId="2" nodeType="withEffect">
                                  <p:stCondLst>
                                    <p:cond delay="0"/>
                                  </p:stCondLst>
                                  <p:childTnLst>
                                    <p:set>
                                      <p:cBhvr>
                                        <p:cTn id="969" dur="1" fill="hold">
                                          <p:stCondLst>
                                            <p:cond delay="0"/>
                                          </p:stCondLst>
                                        </p:cTn>
                                        <p:tgtEl>
                                          <p:spTgt spid="170"/>
                                        </p:tgtEl>
                                        <p:attrNameLst>
                                          <p:attrName>style.visibility</p:attrName>
                                        </p:attrNameLst>
                                      </p:cBhvr>
                                      <p:to>
                                        <p:strVal val="hidden"/>
                                      </p:to>
                                    </p:set>
                                  </p:childTnLst>
                                </p:cTn>
                              </p:par>
                              <p:par>
                                <p:cTn id="970" presetID="1" presetClass="exit" presetSubtype="0" fill="hold" grpId="2" nodeType="withEffect">
                                  <p:stCondLst>
                                    <p:cond delay="0"/>
                                  </p:stCondLst>
                                  <p:childTnLst>
                                    <p:set>
                                      <p:cBhvr>
                                        <p:cTn id="971" dur="1" fill="hold">
                                          <p:stCondLst>
                                            <p:cond delay="0"/>
                                          </p:stCondLst>
                                        </p:cTn>
                                        <p:tgtEl>
                                          <p:spTgt spid="171"/>
                                        </p:tgtEl>
                                        <p:attrNameLst>
                                          <p:attrName>style.visibility</p:attrName>
                                        </p:attrNameLst>
                                      </p:cBhvr>
                                      <p:to>
                                        <p:strVal val="hidden"/>
                                      </p:to>
                                    </p:set>
                                  </p:childTnLst>
                                </p:cTn>
                              </p:par>
                              <p:par>
                                <p:cTn id="972" presetID="1" presetClass="exit" presetSubtype="0" fill="hold" grpId="2" nodeType="withEffect">
                                  <p:stCondLst>
                                    <p:cond delay="0"/>
                                  </p:stCondLst>
                                  <p:childTnLst>
                                    <p:set>
                                      <p:cBhvr>
                                        <p:cTn id="973" dur="1" fill="hold">
                                          <p:stCondLst>
                                            <p:cond delay="0"/>
                                          </p:stCondLst>
                                        </p:cTn>
                                        <p:tgtEl>
                                          <p:spTgt spid="173"/>
                                        </p:tgtEl>
                                        <p:attrNameLst>
                                          <p:attrName>style.visibility</p:attrName>
                                        </p:attrNameLst>
                                      </p:cBhvr>
                                      <p:to>
                                        <p:strVal val="hidden"/>
                                      </p:to>
                                    </p:set>
                                  </p:childTnLst>
                                </p:cTn>
                              </p:par>
                              <p:par>
                                <p:cTn id="974" presetID="1" presetClass="exit" presetSubtype="0" fill="hold" grpId="2" nodeType="withEffect">
                                  <p:stCondLst>
                                    <p:cond delay="0"/>
                                  </p:stCondLst>
                                  <p:childTnLst>
                                    <p:set>
                                      <p:cBhvr>
                                        <p:cTn id="975" dur="1" fill="hold">
                                          <p:stCondLst>
                                            <p:cond delay="0"/>
                                          </p:stCondLst>
                                        </p:cTn>
                                        <p:tgtEl>
                                          <p:spTgt spid="174"/>
                                        </p:tgtEl>
                                        <p:attrNameLst>
                                          <p:attrName>style.visibility</p:attrName>
                                        </p:attrNameLst>
                                      </p:cBhvr>
                                      <p:to>
                                        <p:strVal val="hidden"/>
                                      </p:to>
                                    </p:set>
                                  </p:childTnLst>
                                </p:cTn>
                              </p:par>
                              <p:par>
                                <p:cTn id="976" presetID="1" presetClass="exit" presetSubtype="0" fill="hold" grpId="2" nodeType="withEffect">
                                  <p:stCondLst>
                                    <p:cond delay="0"/>
                                  </p:stCondLst>
                                  <p:childTnLst>
                                    <p:set>
                                      <p:cBhvr>
                                        <p:cTn id="977" dur="1" fill="hold">
                                          <p:stCondLst>
                                            <p:cond delay="0"/>
                                          </p:stCondLst>
                                        </p:cTn>
                                        <p:tgtEl>
                                          <p:spTgt spid="175"/>
                                        </p:tgtEl>
                                        <p:attrNameLst>
                                          <p:attrName>style.visibility</p:attrName>
                                        </p:attrNameLst>
                                      </p:cBhvr>
                                      <p:to>
                                        <p:strVal val="hidden"/>
                                      </p:to>
                                    </p:set>
                                  </p:childTnLst>
                                </p:cTn>
                              </p:par>
                              <p:par>
                                <p:cTn id="978" presetID="1" presetClass="exit" presetSubtype="0" fill="hold" grpId="2" nodeType="withEffect">
                                  <p:stCondLst>
                                    <p:cond delay="0"/>
                                  </p:stCondLst>
                                  <p:childTnLst>
                                    <p:set>
                                      <p:cBhvr>
                                        <p:cTn id="979" dur="1" fill="hold">
                                          <p:stCondLst>
                                            <p:cond delay="0"/>
                                          </p:stCondLst>
                                        </p:cTn>
                                        <p:tgtEl>
                                          <p:spTgt spid="176"/>
                                        </p:tgtEl>
                                        <p:attrNameLst>
                                          <p:attrName>style.visibility</p:attrName>
                                        </p:attrNameLst>
                                      </p:cBhvr>
                                      <p:to>
                                        <p:strVal val="hidden"/>
                                      </p:to>
                                    </p:set>
                                  </p:childTnLst>
                                </p:cTn>
                              </p:par>
                              <p:par>
                                <p:cTn id="980" presetID="1" presetClass="exit" presetSubtype="0" fill="hold" grpId="2" nodeType="withEffect">
                                  <p:stCondLst>
                                    <p:cond delay="0"/>
                                  </p:stCondLst>
                                  <p:childTnLst>
                                    <p:set>
                                      <p:cBhvr>
                                        <p:cTn id="981" dur="1" fill="hold">
                                          <p:stCondLst>
                                            <p:cond delay="0"/>
                                          </p:stCondLst>
                                        </p:cTn>
                                        <p:tgtEl>
                                          <p:spTgt spid="172"/>
                                        </p:tgtEl>
                                        <p:attrNameLst>
                                          <p:attrName>style.visibility</p:attrName>
                                        </p:attrNameLst>
                                      </p:cBhvr>
                                      <p:to>
                                        <p:strVal val="hidden"/>
                                      </p:to>
                                    </p:set>
                                  </p:childTnLst>
                                </p:cTn>
                              </p:par>
                            </p:childTnLst>
                          </p:cTn>
                        </p:par>
                      </p:childTnLst>
                    </p:cTn>
                  </p:par>
                </p:childTnLst>
              </p:cTn>
              <p:nextCondLst>
                <p:cond evt="onClick" delay="0">
                  <p:tgtEl>
                    <p:spTgt spid="175"/>
                  </p:tgtEl>
                </p:cond>
              </p:nextCondLst>
            </p:seq>
            <p:seq concurrent="1" nextAc="seek">
              <p:cTn id="982" restart="whenNotActive" fill="hold" evtFilter="cancelBubble" nodeType="interactiveSeq">
                <p:stCondLst>
                  <p:cond evt="onClick" delay="0">
                    <p:tgtEl>
                      <p:spTgt spid="176"/>
                    </p:tgtEl>
                  </p:cond>
                </p:stCondLst>
                <p:endSync evt="end" delay="0">
                  <p:rtn val="all"/>
                </p:endSync>
                <p:childTnLst>
                  <p:par>
                    <p:cTn id="983" fill="hold">
                      <p:stCondLst>
                        <p:cond delay="0"/>
                      </p:stCondLst>
                      <p:childTnLst>
                        <p:par>
                          <p:cTn id="984" fill="hold">
                            <p:stCondLst>
                              <p:cond delay="0"/>
                            </p:stCondLst>
                            <p:childTnLst>
                              <p:par>
                                <p:cTn id="985" presetID="1" presetClass="exit" presetSubtype="0" fill="hold" grpId="3" nodeType="clickEffect">
                                  <p:stCondLst>
                                    <p:cond delay="0"/>
                                  </p:stCondLst>
                                  <p:childTnLst>
                                    <p:set>
                                      <p:cBhvr>
                                        <p:cTn id="986" dur="1" fill="hold">
                                          <p:stCondLst>
                                            <p:cond delay="0"/>
                                          </p:stCondLst>
                                        </p:cTn>
                                        <p:tgtEl>
                                          <p:spTgt spid="168"/>
                                        </p:tgtEl>
                                        <p:attrNameLst>
                                          <p:attrName>style.visibility</p:attrName>
                                        </p:attrNameLst>
                                      </p:cBhvr>
                                      <p:to>
                                        <p:strVal val="hidden"/>
                                      </p:to>
                                    </p:set>
                                  </p:childTnLst>
                                </p:cTn>
                              </p:par>
                              <p:par>
                                <p:cTn id="987" presetID="1" presetClass="exit" presetSubtype="0" fill="hold" grpId="3" nodeType="withEffect">
                                  <p:stCondLst>
                                    <p:cond delay="0"/>
                                  </p:stCondLst>
                                  <p:childTnLst>
                                    <p:set>
                                      <p:cBhvr>
                                        <p:cTn id="988" dur="1" fill="hold">
                                          <p:stCondLst>
                                            <p:cond delay="0"/>
                                          </p:stCondLst>
                                        </p:cTn>
                                        <p:tgtEl>
                                          <p:spTgt spid="169"/>
                                        </p:tgtEl>
                                        <p:attrNameLst>
                                          <p:attrName>style.visibility</p:attrName>
                                        </p:attrNameLst>
                                      </p:cBhvr>
                                      <p:to>
                                        <p:strVal val="hidden"/>
                                      </p:to>
                                    </p:set>
                                  </p:childTnLst>
                                </p:cTn>
                              </p:par>
                              <p:par>
                                <p:cTn id="989" presetID="1" presetClass="exit" presetSubtype="0" fill="hold" grpId="3" nodeType="withEffect">
                                  <p:stCondLst>
                                    <p:cond delay="0"/>
                                  </p:stCondLst>
                                  <p:childTnLst>
                                    <p:set>
                                      <p:cBhvr>
                                        <p:cTn id="990" dur="1" fill="hold">
                                          <p:stCondLst>
                                            <p:cond delay="0"/>
                                          </p:stCondLst>
                                        </p:cTn>
                                        <p:tgtEl>
                                          <p:spTgt spid="170"/>
                                        </p:tgtEl>
                                        <p:attrNameLst>
                                          <p:attrName>style.visibility</p:attrName>
                                        </p:attrNameLst>
                                      </p:cBhvr>
                                      <p:to>
                                        <p:strVal val="hidden"/>
                                      </p:to>
                                    </p:set>
                                  </p:childTnLst>
                                </p:cTn>
                              </p:par>
                              <p:par>
                                <p:cTn id="991" presetID="1" presetClass="exit" presetSubtype="0" fill="hold" grpId="3" nodeType="withEffect">
                                  <p:stCondLst>
                                    <p:cond delay="0"/>
                                  </p:stCondLst>
                                  <p:childTnLst>
                                    <p:set>
                                      <p:cBhvr>
                                        <p:cTn id="992" dur="1" fill="hold">
                                          <p:stCondLst>
                                            <p:cond delay="0"/>
                                          </p:stCondLst>
                                        </p:cTn>
                                        <p:tgtEl>
                                          <p:spTgt spid="171"/>
                                        </p:tgtEl>
                                        <p:attrNameLst>
                                          <p:attrName>style.visibility</p:attrName>
                                        </p:attrNameLst>
                                      </p:cBhvr>
                                      <p:to>
                                        <p:strVal val="hidden"/>
                                      </p:to>
                                    </p:set>
                                  </p:childTnLst>
                                </p:cTn>
                              </p:par>
                              <p:par>
                                <p:cTn id="993" presetID="1" presetClass="exit" presetSubtype="0" fill="hold" grpId="3" nodeType="withEffect">
                                  <p:stCondLst>
                                    <p:cond delay="0"/>
                                  </p:stCondLst>
                                  <p:childTnLst>
                                    <p:set>
                                      <p:cBhvr>
                                        <p:cTn id="994" dur="1" fill="hold">
                                          <p:stCondLst>
                                            <p:cond delay="0"/>
                                          </p:stCondLst>
                                        </p:cTn>
                                        <p:tgtEl>
                                          <p:spTgt spid="173"/>
                                        </p:tgtEl>
                                        <p:attrNameLst>
                                          <p:attrName>style.visibility</p:attrName>
                                        </p:attrNameLst>
                                      </p:cBhvr>
                                      <p:to>
                                        <p:strVal val="hidden"/>
                                      </p:to>
                                    </p:set>
                                  </p:childTnLst>
                                </p:cTn>
                              </p:par>
                              <p:par>
                                <p:cTn id="995" presetID="1" presetClass="exit" presetSubtype="0" fill="hold" grpId="3" nodeType="withEffect">
                                  <p:stCondLst>
                                    <p:cond delay="0"/>
                                  </p:stCondLst>
                                  <p:childTnLst>
                                    <p:set>
                                      <p:cBhvr>
                                        <p:cTn id="996" dur="1" fill="hold">
                                          <p:stCondLst>
                                            <p:cond delay="0"/>
                                          </p:stCondLst>
                                        </p:cTn>
                                        <p:tgtEl>
                                          <p:spTgt spid="174"/>
                                        </p:tgtEl>
                                        <p:attrNameLst>
                                          <p:attrName>style.visibility</p:attrName>
                                        </p:attrNameLst>
                                      </p:cBhvr>
                                      <p:to>
                                        <p:strVal val="hidden"/>
                                      </p:to>
                                    </p:set>
                                  </p:childTnLst>
                                </p:cTn>
                              </p:par>
                              <p:par>
                                <p:cTn id="997" presetID="1" presetClass="exit" presetSubtype="0" fill="hold" grpId="3" nodeType="withEffect">
                                  <p:stCondLst>
                                    <p:cond delay="0"/>
                                  </p:stCondLst>
                                  <p:childTnLst>
                                    <p:set>
                                      <p:cBhvr>
                                        <p:cTn id="998" dur="1" fill="hold">
                                          <p:stCondLst>
                                            <p:cond delay="0"/>
                                          </p:stCondLst>
                                        </p:cTn>
                                        <p:tgtEl>
                                          <p:spTgt spid="175"/>
                                        </p:tgtEl>
                                        <p:attrNameLst>
                                          <p:attrName>style.visibility</p:attrName>
                                        </p:attrNameLst>
                                      </p:cBhvr>
                                      <p:to>
                                        <p:strVal val="hidden"/>
                                      </p:to>
                                    </p:set>
                                  </p:childTnLst>
                                </p:cTn>
                              </p:par>
                              <p:par>
                                <p:cTn id="999" presetID="1" presetClass="exit" presetSubtype="0" fill="hold" grpId="3" nodeType="withEffect">
                                  <p:stCondLst>
                                    <p:cond delay="0"/>
                                  </p:stCondLst>
                                  <p:childTnLst>
                                    <p:set>
                                      <p:cBhvr>
                                        <p:cTn id="1000" dur="1" fill="hold">
                                          <p:stCondLst>
                                            <p:cond delay="0"/>
                                          </p:stCondLst>
                                        </p:cTn>
                                        <p:tgtEl>
                                          <p:spTgt spid="176"/>
                                        </p:tgtEl>
                                        <p:attrNameLst>
                                          <p:attrName>style.visibility</p:attrName>
                                        </p:attrNameLst>
                                      </p:cBhvr>
                                      <p:to>
                                        <p:strVal val="hidden"/>
                                      </p:to>
                                    </p:set>
                                  </p:childTnLst>
                                </p:cTn>
                              </p:par>
                              <p:par>
                                <p:cTn id="1001" presetID="1" presetClass="exit" presetSubtype="0" fill="hold" grpId="3" nodeType="withEffect">
                                  <p:stCondLst>
                                    <p:cond delay="0"/>
                                  </p:stCondLst>
                                  <p:childTnLst>
                                    <p:set>
                                      <p:cBhvr>
                                        <p:cTn id="1002" dur="1" fill="hold">
                                          <p:stCondLst>
                                            <p:cond delay="0"/>
                                          </p:stCondLst>
                                        </p:cTn>
                                        <p:tgtEl>
                                          <p:spTgt spid="172"/>
                                        </p:tgtEl>
                                        <p:attrNameLst>
                                          <p:attrName>style.visibility</p:attrName>
                                        </p:attrNameLst>
                                      </p:cBhvr>
                                      <p:to>
                                        <p:strVal val="hidden"/>
                                      </p:to>
                                    </p:set>
                                  </p:childTnLst>
                                </p:cTn>
                              </p:par>
                            </p:childTnLst>
                          </p:cTn>
                        </p:par>
                      </p:childTnLst>
                    </p:cTn>
                  </p:par>
                </p:childTnLst>
              </p:cTn>
              <p:nextCondLst>
                <p:cond evt="onClick" delay="0">
                  <p:tgtEl>
                    <p:spTgt spid="176"/>
                  </p:tgtEl>
                </p:cond>
              </p:nextCondLst>
            </p:seq>
            <p:seq concurrent="1" nextAc="seek">
              <p:cTn id="1003" restart="whenNotActive" fill="hold" evtFilter="cancelBubble" nodeType="interactiveSeq">
                <p:stCondLst>
                  <p:cond evt="onClick" delay="0">
                    <p:tgtEl>
                      <p:spTgt spid="29"/>
                    </p:tgtEl>
                  </p:cond>
                </p:stCondLst>
                <p:endSync evt="end" delay="0">
                  <p:rtn val="all"/>
                </p:endSync>
                <p:childTnLst>
                  <p:par>
                    <p:cTn id="1004" fill="hold">
                      <p:stCondLst>
                        <p:cond delay="0"/>
                      </p:stCondLst>
                      <p:childTnLst>
                        <p:par>
                          <p:cTn id="1005" fill="hold">
                            <p:stCondLst>
                              <p:cond delay="0"/>
                            </p:stCondLst>
                            <p:childTnLst>
                              <p:par>
                                <p:cTn id="1006" presetID="1" presetClass="entr" presetSubtype="0" fill="hold" grpId="0" nodeType="clickEffect">
                                  <p:stCondLst>
                                    <p:cond delay="0"/>
                                  </p:stCondLst>
                                  <p:childTnLst>
                                    <p:set>
                                      <p:cBhvr>
                                        <p:cTn id="1007" dur="1" fill="hold">
                                          <p:stCondLst>
                                            <p:cond delay="0"/>
                                          </p:stCondLst>
                                        </p:cTn>
                                        <p:tgtEl>
                                          <p:spTgt spid="177"/>
                                        </p:tgtEl>
                                        <p:attrNameLst>
                                          <p:attrName>style.visibility</p:attrName>
                                        </p:attrNameLst>
                                      </p:cBhvr>
                                      <p:to>
                                        <p:strVal val="visible"/>
                                      </p:to>
                                    </p:set>
                                  </p:childTnLst>
                                </p:cTn>
                              </p:par>
                              <p:par>
                                <p:cTn id="1008" presetID="1" presetClass="entr" presetSubtype="0" fill="hold" grpId="0" nodeType="withEffect">
                                  <p:stCondLst>
                                    <p:cond delay="0"/>
                                  </p:stCondLst>
                                  <p:childTnLst>
                                    <p:set>
                                      <p:cBhvr>
                                        <p:cTn id="1009" dur="1" fill="hold">
                                          <p:stCondLst>
                                            <p:cond delay="0"/>
                                          </p:stCondLst>
                                        </p:cTn>
                                        <p:tgtEl>
                                          <p:spTgt spid="178"/>
                                        </p:tgtEl>
                                        <p:attrNameLst>
                                          <p:attrName>style.visibility</p:attrName>
                                        </p:attrNameLst>
                                      </p:cBhvr>
                                      <p:to>
                                        <p:strVal val="visible"/>
                                      </p:to>
                                    </p:set>
                                  </p:childTnLst>
                                </p:cTn>
                              </p:par>
                              <p:par>
                                <p:cTn id="1010" presetID="1" presetClass="entr" presetSubtype="0" fill="hold" grpId="0" nodeType="withEffect">
                                  <p:stCondLst>
                                    <p:cond delay="0"/>
                                  </p:stCondLst>
                                  <p:childTnLst>
                                    <p:set>
                                      <p:cBhvr>
                                        <p:cTn id="1011" dur="1" fill="hold">
                                          <p:stCondLst>
                                            <p:cond delay="0"/>
                                          </p:stCondLst>
                                        </p:cTn>
                                        <p:tgtEl>
                                          <p:spTgt spid="179"/>
                                        </p:tgtEl>
                                        <p:attrNameLst>
                                          <p:attrName>style.visibility</p:attrName>
                                        </p:attrNameLst>
                                      </p:cBhvr>
                                      <p:to>
                                        <p:strVal val="visible"/>
                                      </p:to>
                                    </p:set>
                                  </p:childTnLst>
                                </p:cTn>
                              </p:par>
                              <p:par>
                                <p:cTn id="1012" presetID="1" presetClass="entr" presetSubtype="0" fill="hold" grpId="0" nodeType="withEffect">
                                  <p:stCondLst>
                                    <p:cond delay="0"/>
                                  </p:stCondLst>
                                  <p:childTnLst>
                                    <p:set>
                                      <p:cBhvr>
                                        <p:cTn id="1013" dur="1" fill="hold">
                                          <p:stCondLst>
                                            <p:cond delay="0"/>
                                          </p:stCondLst>
                                        </p:cTn>
                                        <p:tgtEl>
                                          <p:spTgt spid="180"/>
                                        </p:tgtEl>
                                        <p:attrNameLst>
                                          <p:attrName>style.visibility</p:attrName>
                                        </p:attrNameLst>
                                      </p:cBhvr>
                                      <p:to>
                                        <p:strVal val="visible"/>
                                      </p:to>
                                    </p:set>
                                  </p:childTnLst>
                                </p:cTn>
                              </p:par>
                              <p:par>
                                <p:cTn id="1014" presetID="1" presetClass="entr" presetSubtype="0" fill="hold" grpId="0" nodeType="withEffect">
                                  <p:stCondLst>
                                    <p:cond delay="0"/>
                                  </p:stCondLst>
                                  <p:childTnLst>
                                    <p:set>
                                      <p:cBhvr>
                                        <p:cTn id="1015" dur="1" fill="hold">
                                          <p:stCondLst>
                                            <p:cond delay="0"/>
                                          </p:stCondLst>
                                        </p:cTn>
                                        <p:tgtEl>
                                          <p:spTgt spid="182"/>
                                        </p:tgtEl>
                                        <p:attrNameLst>
                                          <p:attrName>style.visibility</p:attrName>
                                        </p:attrNameLst>
                                      </p:cBhvr>
                                      <p:to>
                                        <p:strVal val="visible"/>
                                      </p:to>
                                    </p:set>
                                  </p:childTnLst>
                                </p:cTn>
                              </p:par>
                              <p:par>
                                <p:cTn id="1016" presetID="1" presetClass="entr" presetSubtype="0" fill="hold" grpId="0" nodeType="withEffect">
                                  <p:stCondLst>
                                    <p:cond delay="0"/>
                                  </p:stCondLst>
                                  <p:childTnLst>
                                    <p:set>
                                      <p:cBhvr>
                                        <p:cTn id="1017" dur="1" fill="hold">
                                          <p:stCondLst>
                                            <p:cond delay="0"/>
                                          </p:stCondLst>
                                        </p:cTn>
                                        <p:tgtEl>
                                          <p:spTgt spid="183"/>
                                        </p:tgtEl>
                                        <p:attrNameLst>
                                          <p:attrName>style.visibility</p:attrName>
                                        </p:attrNameLst>
                                      </p:cBhvr>
                                      <p:to>
                                        <p:strVal val="visible"/>
                                      </p:to>
                                    </p:set>
                                  </p:childTnLst>
                                </p:cTn>
                              </p:par>
                              <p:par>
                                <p:cTn id="1018" presetID="1" presetClass="entr" presetSubtype="0" fill="hold" grpId="0" nodeType="withEffect">
                                  <p:stCondLst>
                                    <p:cond delay="0"/>
                                  </p:stCondLst>
                                  <p:childTnLst>
                                    <p:set>
                                      <p:cBhvr>
                                        <p:cTn id="1019" dur="1" fill="hold">
                                          <p:stCondLst>
                                            <p:cond delay="0"/>
                                          </p:stCondLst>
                                        </p:cTn>
                                        <p:tgtEl>
                                          <p:spTgt spid="184"/>
                                        </p:tgtEl>
                                        <p:attrNameLst>
                                          <p:attrName>style.visibility</p:attrName>
                                        </p:attrNameLst>
                                      </p:cBhvr>
                                      <p:to>
                                        <p:strVal val="visible"/>
                                      </p:to>
                                    </p:set>
                                  </p:childTnLst>
                                </p:cTn>
                              </p:par>
                              <p:par>
                                <p:cTn id="1020" presetID="1" presetClass="entr" presetSubtype="0" fill="hold" grpId="0" nodeType="withEffect">
                                  <p:stCondLst>
                                    <p:cond delay="0"/>
                                  </p:stCondLst>
                                  <p:childTnLst>
                                    <p:set>
                                      <p:cBhvr>
                                        <p:cTn id="1021" dur="1" fill="hold">
                                          <p:stCondLst>
                                            <p:cond delay="0"/>
                                          </p:stCondLst>
                                        </p:cTn>
                                        <p:tgtEl>
                                          <p:spTgt spid="185"/>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1022" restart="whenNotActive" fill="hold" evtFilter="cancelBubble" nodeType="interactiveSeq">
                <p:stCondLst>
                  <p:cond evt="onClick" delay="0">
                    <p:tgtEl>
                      <p:spTgt spid="180"/>
                    </p:tgtEl>
                  </p:cond>
                </p:stCondLst>
                <p:endSync evt="end" delay="0">
                  <p:rtn val="all"/>
                </p:endSync>
                <p:childTnLst>
                  <p:par>
                    <p:cTn id="1023" fill="hold">
                      <p:stCondLst>
                        <p:cond delay="0"/>
                      </p:stCondLst>
                      <p:childTnLst>
                        <p:par>
                          <p:cTn id="1024" fill="hold">
                            <p:stCondLst>
                              <p:cond delay="0"/>
                            </p:stCondLst>
                            <p:childTnLst>
                              <p:par>
                                <p:cTn id="1025" presetID="1" presetClass="entr" presetSubtype="0" fill="hold" grpId="0" nodeType="clickEffect">
                                  <p:stCondLst>
                                    <p:cond delay="0"/>
                                  </p:stCondLst>
                                  <p:childTnLst>
                                    <p:set>
                                      <p:cBhvr>
                                        <p:cTn id="1026" dur="1" fill="hold">
                                          <p:stCondLst>
                                            <p:cond delay="0"/>
                                          </p:stCondLst>
                                        </p:cTn>
                                        <p:tgtEl>
                                          <p:spTgt spid="181"/>
                                        </p:tgtEl>
                                        <p:attrNameLst>
                                          <p:attrName>style.visibility</p:attrName>
                                        </p:attrNameLst>
                                      </p:cBhvr>
                                      <p:to>
                                        <p:strVal val="visible"/>
                                      </p:to>
                                    </p:set>
                                  </p:childTnLst>
                                </p:cTn>
                              </p:par>
                            </p:childTnLst>
                          </p:cTn>
                        </p:par>
                      </p:childTnLst>
                    </p:cTn>
                  </p:par>
                </p:childTnLst>
              </p:cTn>
              <p:nextCondLst>
                <p:cond evt="onClick" delay="0">
                  <p:tgtEl>
                    <p:spTgt spid="180"/>
                  </p:tgtEl>
                </p:cond>
              </p:nextCondLst>
            </p:seq>
            <p:seq concurrent="1" nextAc="seek">
              <p:cTn id="1027" restart="whenNotActive" fill="hold" evtFilter="cancelBubble" nodeType="interactiveSeq">
                <p:stCondLst>
                  <p:cond evt="onClick" delay="0">
                    <p:tgtEl>
                      <p:spTgt spid="183"/>
                    </p:tgtEl>
                  </p:cond>
                </p:stCondLst>
                <p:endSync evt="end" delay="0">
                  <p:rtn val="all"/>
                </p:endSync>
                <p:childTnLst>
                  <p:par>
                    <p:cTn id="1028" fill="hold">
                      <p:stCondLst>
                        <p:cond delay="0"/>
                      </p:stCondLst>
                      <p:childTnLst>
                        <p:par>
                          <p:cTn id="1029" fill="hold">
                            <p:stCondLst>
                              <p:cond delay="0"/>
                            </p:stCondLst>
                            <p:childTnLst>
                              <p:par>
                                <p:cTn id="1030" presetID="1" presetClass="entr" presetSubtype="0" fill="hold" grpId="0" nodeType="clickEffect">
                                  <p:stCondLst>
                                    <p:cond delay="0"/>
                                  </p:stCondLst>
                                  <p:childTnLst>
                                    <p:set>
                                      <p:cBhvr>
                                        <p:cTn id="1031" dur="1" fill="hold">
                                          <p:stCondLst>
                                            <p:cond delay="0"/>
                                          </p:stCondLst>
                                        </p:cTn>
                                        <p:tgtEl>
                                          <p:spTgt spid="60"/>
                                        </p:tgtEl>
                                        <p:attrNameLst>
                                          <p:attrName>style.visibility</p:attrName>
                                        </p:attrNameLst>
                                      </p:cBhvr>
                                      <p:to>
                                        <p:strVal val="visible"/>
                                      </p:to>
                                    </p:set>
                                  </p:childTnLst>
                                </p:cTn>
                              </p:par>
                              <p:par>
                                <p:cTn id="1032" presetID="1" presetClass="exit" presetSubtype="0" fill="hold" grpId="1" nodeType="withEffect">
                                  <p:stCondLst>
                                    <p:cond delay="0"/>
                                  </p:stCondLst>
                                  <p:childTnLst>
                                    <p:set>
                                      <p:cBhvr>
                                        <p:cTn id="1033" dur="1" fill="hold">
                                          <p:stCondLst>
                                            <p:cond delay="0"/>
                                          </p:stCondLst>
                                        </p:cTn>
                                        <p:tgtEl>
                                          <p:spTgt spid="177"/>
                                        </p:tgtEl>
                                        <p:attrNameLst>
                                          <p:attrName>style.visibility</p:attrName>
                                        </p:attrNameLst>
                                      </p:cBhvr>
                                      <p:to>
                                        <p:strVal val="hidden"/>
                                      </p:to>
                                    </p:set>
                                  </p:childTnLst>
                                </p:cTn>
                              </p:par>
                              <p:par>
                                <p:cTn id="1034" presetID="1" presetClass="exit" presetSubtype="0" fill="hold" grpId="1" nodeType="withEffect">
                                  <p:stCondLst>
                                    <p:cond delay="0"/>
                                  </p:stCondLst>
                                  <p:childTnLst>
                                    <p:set>
                                      <p:cBhvr>
                                        <p:cTn id="1035" dur="1" fill="hold">
                                          <p:stCondLst>
                                            <p:cond delay="0"/>
                                          </p:stCondLst>
                                        </p:cTn>
                                        <p:tgtEl>
                                          <p:spTgt spid="178"/>
                                        </p:tgtEl>
                                        <p:attrNameLst>
                                          <p:attrName>style.visibility</p:attrName>
                                        </p:attrNameLst>
                                      </p:cBhvr>
                                      <p:to>
                                        <p:strVal val="hidden"/>
                                      </p:to>
                                    </p:set>
                                  </p:childTnLst>
                                </p:cTn>
                              </p:par>
                              <p:par>
                                <p:cTn id="1036" presetID="1" presetClass="exit" presetSubtype="0" fill="hold" grpId="1" nodeType="withEffect">
                                  <p:stCondLst>
                                    <p:cond delay="0"/>
                                  </p:stCondLst>
                                  <p:childTnLst>
                                    <p:set>
                                      <p:cBhvr>
                                        <p:cTn id="1037" dur="1" fill="hold">
                                          <p:stCondLst>
                                            <p:cond delay="0"/>
                                          </p:stCondLst>
                                        </p:cTn>
                                        <p:tgtEl>
                                          <p:spTgt spid="179"/>
                                        </p:tgtEl>
                                        <p:attrNameLst>
                                          <p:attrName>style.visibility</p:attrName>
                                        </p:attrNameLst>
                                      </p:cBhvr>
                                      <p:to>
                                        <p:strVal val="hidden"/>
                                      </p:to>
                                    </p:set>
                                  </p:childTnLst>
                                </p:cTn>
                              </p:par>
                              <p:par>
                                <p:cTn id="1038" presetID="1" presetClass="exit" presetSubtype="0" fill="hold" grpId="1" nodeType="withEffect">
                                  <p:stCondLst>
                                    <p:cond delay="0"/>
                                  </p:stCondLst>
                                  <p:childTnLst>
                                    <p:set>
                                      <p:cBhvr>
                                        <p:cTn id="1039" dur="1" fill="hold">
                                          <p:stCondLst>
                                            <p:cond delay="0"/>
                                          </p:stCondLst>
                                        </p:cTn>
                                        <p:tgtEl>
                                          <p:spTgt spid="180"/>
                                        </p:tgtEl>
                                        <p:attrNameLst>
                                          <p:attrName>style.visibility</p:attrName>
                                        </p:attrNameLst>
                                      </p:cBhvr>
                                      <p:to>
                                        <p:strVal val="hidden"/>
                                      </p:to>
                                    </p:set>
                                  </p:childTnLst>
                                </p:cTn>
                              </p:par>
                              <p:par>
                                <p:cTn id="1040" presetID="1" presetClass="exit" presetSubtype="0" fill="hold" grpId="1" nodeType="withEffect">
                                  <p:stCondLst>
                                    <p:cond delay="0"/>
                                  </p:stCondLst>
                                  <p:childTnLst>
                                    <p:set>
                                      <p:cBhvr>
                                        <p:cTn id="1041" dur="1" fill="hold">
                                          <p:stCondLst>
                                            <p:cond delay="0"/>
                                          </p:stCondLst>
                                        </p:cTn>
                                        <p:tgtEl>
                                          <p:spTgt spid="182"/>
                                        </p:tgtEl>
                                        <p:attrNameLst>
                                          <p:attrName>style.visibility</p:attrName>
                                        </p:attrNameLst>
                                      </p:cBhvr>
                                      <p:to>
                                        <p:strVal val="hidden"/>
                                      </p:to>
                                    </p:set>
                                  </p:childTnLst>
                                </p:cTn>
                              </p:par>
                              <p:par>
                                <p:cTn id="1042" presetID="1" presetClass="exit" presetSubtype="0" fill="hold" grpId="1" nodeType="withEffect">
                                  <p:stCondLst>
                                    <p:cond delay="0"/>
                                  </p:stCondLst>
                                  <p:childTnLst>
                                    <p:set>
                                      <p:cBhvr>
                                        <p:cTn id="1043" dur="1" fill="hold">
                                          <p:stCondLst>
                                            <p:cond delay="0"/>
                                          </p:stCondLst>
                                        </p:cTn>
                                        <p:tgtEl>
                                          <p:spTgt spid="183"/>
                                        </p:tgtEl>
                                        <p:attrNameLst>
                                          <p:attrName>style.visibility</p:attrName>
                                        </p:attrNameLst>
                                      </p:cBhvr>
                                      <p:to>
                                        <p:strVal val="hidden"/>
                                      </p:to>
                                    </p:set>
                                  </p:childTnLst>
                                </p:cTn>
                              </p:par>
                              <p:par>
                                <p:cTn id="1044" presetID="1" presetClass="exit" presetSubtype="0" fill="hold" grpId="1" nodeType="withEffect">
                                  <p:stCondLst>
                                    <p:cond delay="0"/>
                                  </p:stCondLst>
                                  <p:childTnLst>
                                    <p:set>
                                      <p:cBhvr>
                                        <p:cTn id="1045" dur="1" fill="hold">
                                          <p:stCondLst>
                                            <p:cond delay="0"/>
                                          </p:stCondLst>
                                        </p:cTn>
                                        <p:tgtEl>
                                          <p:spTgt spid="184"/>
                                        </p:tgtEl>
                                        <p:attrNameLst>
                                          <p:attrName>style.visibility</p:attrName>
                                        </p:attrNameLst>
                                      </p:cBhvr>
                                      <p:to>
                                        <p:strVal val="hidden"/>
                                      </p:to>
                                    </p:set>
                                  </p:childTnLst>
                                </p:cTn>
                              </p:par>
                              <p:par>
                                <p:cTn id="1046" presetID="1" presetClass="exit" presetSubtype="0" fill="hold" grpId="1" nodeType="withEffect">
                                  <p:stCondLst>
                                    <p:cond delay="0"/>
                                  </p:stCondLst>
                                  <p:childTnLst>
                                    <p:set>
                                      <p:cBhvr>
                                        <p:cTn id="1047" dur="1" fill="hold">
                                          <p:stCondLst>
                                            <p:cond delay="0"/>
                                          </p:stCondLst>
                                        </p:cTn>
                                        <p:tgtEl>
                                          <p:spTgt spid="185"/>
                                        </p:tgtEl>
                                        <p:attrNameLst>
                                          <p:attrName>style.visibility</p:attrName>
                                        </p:attrNameLst>
                                      </p:cBhvr>
                                      <p:to>
                                        <p:strVal val="hidden"/>
                                      </p:to>
                                    </p:set>
                                  </p:childTnLst>
                                </p:cTn>
                              </p:par>
                              <p:par>
                                <p:cTn id="1048" presetID="1" presetClass="exit" presetSubtype="0" fill="hold" grpId="1" nodeType="withEffect">
                                  <p:stCondLst>
                                    <p:cond delay="0"/>
                                  </p:stCondLst>
                                  <p:childTnLst>
                                    <p:set>
                                      <p:cBhvr>
                                        <p:cTn id="1049" dur="1" fill="hold">
                                          <p:stCondLst>
                                            <p:cond delay="0"/>
                                          </p:stCondLst>
                                        </p:cTn>
                                        <p:tgtEl>
                                          <p:spTgt spid="181"/>
                                        </p:tgtEl>
                                        <p:attrNameLst>
                                          <p:attrName>style.visibility</p:attrName>
                                        </p:attrNameLst>
                                      </p:cBhvr>
                                      <p:to>
                                        <p:strVal val="hidden"/>
                                      </p:to>
                                    </p:set>
                                  </p:childTnLst>
                                </p:cTn>
                              </p:par>
                            </p:childTnLst>
                          </p:cTn>
                        </p:par>
                      </p:childTnLst>
                    </p:cTn>
                  </p:par>
                </p:childTnLst>
              </p:cTn>
              <p:nextCondLst>
                <p:cond evt="onClick" delay="0">
                  <p:tgtEl>
                    <p:spTgt spid="183"/>
                  </p:tgtEl>
                </p:cond>
              </p:nextCondLst>
            </p:seq>
            <p:seq concurrent="1" nextAc="seek">
              <p:cTn id="1050" restart="whenNotActive" fill="hold" evtFilter="cancelBubble" nodeType="interactiveSeq">
                <p:stCondLst>
                  <p:cond evt="onClick" delay="0">
                    <p:tgtEl>
                      <p:spTgt spid="184"/>
                    </p:tgtEl>
                  </p:cond>
                </p:stCondLst>
                <p:endSync evt="end" delay="0">
                  <p:rtn val="all"/>
                </p:endSync>
                <p:childTnLst>
                  <p:par>
                    <p:cTn id="1051" fill="hold">
                      <p:stCondLst>
                        <p:cond delay="0"/>
                      </p:stCondLst>
                      <p:childTnLst>
                        <p:par>
                          <p:cTn id="1052" fill="hold">
                            <p:stCondLst>
                              <p:cond delay="0"/>
                            </p:stCondLst>
                            <p:childTnLst>
                              <p:par>
                                <p:cTn id="1053" presetID="1" presetClass="entr" presetSubtype="0" fill="hold" grpId="0" nodeType="clickEffect">
                                  <p:stCondLst>
                                    <p:cond delay="0"/>
                                  </p:stCondLst>
                                  <p:childTnLst>
                                    <p:set>
                                      <p:cBhvr>
                                        <p:cTn id="1054" dur="1" fill="hold">
                                          <p:stCondLst>
                                            <p:cond delay="0"/>
                                          </p:stCondLst>
                                        </p:cTn>
                                        <p:tgtEl>
                                          <p:spTgt spid="61"/>
                                        </p:tgtEl>
                                        <p:attrNameLst>
                                          <p:attrName>style.visibility</p:attrName>
                                        </p:attrNameLst>
                                      </p:cBhvr>
                                      <p:to>
                                        <p:strVal val="visible"/>
                                      </p:to>
                                    </p:set>
                                  </p:childTnLst>
                                </p:cTn>
                              </p:par>
                              <p:par>
                                <p:cTn id="1055" presetID="1" presetClass="exit" presetSubtype="0" fill="hold" grpId="2" nodeType="withEffect">
                                  <p:stCondLst>
                                    <p:cond delay="0"/>
                                  </p:stCondLst>
                                  <p:childTnLst>
                                    <p:set>
                                      <p:cBhvr>
                                        <p:cTn id="1056" dur="1" fill="hold">
                                          <p:stCondLst>
                                            <p:cond delay="0"/>
                                          </p:stCondLst>
                                        </p:cTn>
                                        <p:tgtEl>
                                          <p:spTgt spid="177"/>
                                        </p:tgtEl>
                                        <p:attrNameLst>
                                          <p:attrName>style.visibility</p:attrName>
                                        </p:attrNameLst>
                                      </p:cBhvr>
                                      <p:to>
                                        <p:strVal val="hidden"/>
                                      </p:to>
                                    </p:set>
                                  </p:childTnLst>
                                </p:cTn>
                              </p:par>
                              <p:par>
                                <p:cTn id="1057" presetID="1" presetClass="exit" presetSubtype="0" fill="hold" grpId="2" nodeType="withEffect">
                                  <p:stCondLst>
                                    <p:cond delay="0"/>
                                  </p:stCondLst>
                                  <p:childTnLst>
                                    <p:set>
                                      <p:cBhvr>
                                        <p:cTn id="1058" dur="1" fill="hold">
                                          <p:stCondLst>
                                            <p:cond delay="0"/>
                                          </p:stCondLst>
                                        </p:cTn>
                                        <p:tgtEl>
                                          <p:spTgt spid="178"/>
                                        </p:tgtEl>
                                        <p:attrNameLst>
                                          <p:attrName>style.visibility</p:attrName>
                                        </p:attrNameLst>
                                      </p:cBhvr>
                                      <p:to>
                                        <p:strVal val="hidden"/>
                                      </p:to>
                                    </p:set>
                                  </p:childTnLst>
                                </p:cTn>
                              </p:par>
                              <p:par>
                                <p:cTn id="1059" presetID="1" presetClass="exit" presetSubtype="0" fill="hold" grpId="2" nodeType="withEffect">
                                  <p:stCondLst>
                                    <p:cond delay="0"/>
                                  </p:stCondLst>
                                  <p:childTnLst>
                                    <p:set>
                                      <p:cBhvr>
                                        <p:cTn id="1060" dur="1" fill="hold">
                                          <p:stCondLst>
                                            <p:cond delay="0"/>
                                          </p:stCondLst>
                                        </p:cTn>
                                        <p:tgtEl>
                                          <p:spTgt spid="179"/>
                                        </p:tgtEl>
                                        <p:attrNameLst>
                                          <p:attrName>style.visibility</p:attrName>
                                        </p:attrNameLst>
                                      </p:cBhvr>
                                      <p:to>
                                        <p:strVal val="hidden"/>
                                      </p:to>
                                    </p:set>
                                  </p:childTnLst>
                                </p:cTn>
                              </p:par>
                              <p:par>
                                <p:cTn id="1061" presetID="1" presetClass="exit" presetSubtype="0" fill="hold" grpId="2" nodeType="withEffect">
                                  <p:stCondLst>
                                    <p:cond delay="0"/>
                                  </p:stCondLst>
                                  <p:childTnLst>
                                    <p:set>
                                      <p:cBhvr>
                                        <p:cTn id="1062" dur="1" fill="hold">
                                          <p:stCondLst>
                                            <p:cond delay="0"/>
                                          </p:stCondLst>
                                        </p:cTn>
                                        <p:tgtEl>
                                          <p:spTgt spid="180"/>
                                        </p:tgtEl>
                                        <p:attrNameLst>
                                          <p:attrName>style.visibility</p:attrName>
                                        </p:attrNameLst>
                                      </p:cBhvr>
                                      <p:to>
                                        <p:strVal val="hidden"/>
                                      </p:to>
                                    </p:set>
                                  </p:childTnLst>
                                </p:cTn>
                              </p:par>
                              <p:par>
                                <p:cTn id="1063" presetID="1" presetClass="exit" presetSubtype="0" fill="hold" grpId="2" nodeType="withEffect">
                                  <p:stCondLst>
                                    <p:cond delay="0"/>
                                  </p:stCondLst>
                                  <p:childTnLst>
                                    <p:set>
                                      <p:cBhvr>
                                        <p:cTn id="1064" dur="1" fill="hold">
                                          <p:stCondLst>
                                            <p:cond delay="0"/>
                                          </p:stCondLst>
                                        </p:cTn>
                                        <p:tgtEl>
                                          <p:spTgt spid="182"/>
                                        </p:tgtEl>
                                        <p:attrNameLst>
                                          <p:attrName>style.visibility</p:attrName>
                                        </p:attrNameLst>
                                      </p:cBhvr>
                                      <p:to>
                                        <p:strVal val="hidden"/>
                                      </p:to>
                                    </p:set>
                                  </p:childTnLst>
                                </p:cTn>
                              </p:par>
                              <p:par>
                                <p:cTn id="1065" presetID="1" presetClass="exit" presetSubtype="0" fill="hold" grpId="2" nodeType="withEffect">
                                  <p:stCondLst>
                                    <p:cond delay="0"/>
                                  </p:stCondLst>
                                  <p:childTnLst>
                                    <p:set>
                                      <p:cBhvr>
                                        <p:cTn id="1066" dur="1" fill="hold">
                                          <p:stCondLst>
                                            <p:cond delay="0"/>
                                          </p:stCondLst>
                                        </p:cTn>
                                        <p:tgtEl>
                                          <p:spTgt spid="183"/>
                                        </p:tgtEl>
                                        <p:attrNameLst>
                                          <p:attrName>style.visibility</p:attrName>
                                        </p:attrNameLst>
                                      </p:cBhvr>
                                      <p:to>
                                        <p:strVal val="hidden"/>
                                      </p:to>
                                    </p:set>
                                  </p:childTnLst>
                                </p:cTn>
                              </p:par>
                              <p:par>
                                <p:cTn id="1067" presetID="1" presetClass="exit" presetSubtype="0" fill="hold" grpId="2" nodeType="withEffect">
                                  <p:stCondLst>
                                    <p:cond delay="0"/>
                                  </p:stCondLst>
                                  <p:childTnLst>
                                    <p:set>
                                      <p:cBhvr>
                                        <p:cTn id="1068" dur="1" fill="hold">
                                          <p:stCondLst>
                                            <p:cond delay="0"/>
                                          </p:stCondLst>
                                        </p:cTn>
                                        <p:tgtEl>
                                          <p:spTgt spid="184"/>
                                        </p:tgtEl>
                                        <p:attrNameLst>
                                          <p:attrName>style.visibility</p:attrName>
                                        </p:attrNameLst>
                                      </p:cBhvr>
                                      <p:to>
                                        <p:strVal val="hidden"/>
                                      </p:to>
                                    </p:set>
                                  </p:childTnLst>
                                </p:cTn>
                              </p:par>
                              <p:par>
                                <p:cTn id="1069" presetID="1" presetClass="exit" presetSubtype="0" fill="hold" grpId="2" nodeType="withEffect">
                                  <p:stCondLst>
                                    <p:cond delay="0"/>
                                  </p:stCondLst>
                                  <p:childTnLst>
                                    <p:set>
                                      <p:cBhvr>
                                        <p:cTn id="1070" dur="1" fill="hold">
                                          <p:stCondLst>
                                            <p:cond delay="0"/>
                                          </p:stCondLst>
                                        </p:cTn>
                                        <p:tgtEl>
                                          <p:spTgt spid="185"/>
                                        </p:tgtEl>
                                        <p:attrNameLst>
                                          <p:attrName>style.visibility</p:attrName>
                                        </p:attrNameLst>
                                      </p:cBhvr>
                                      <p:to>
                                        <p:strVal val="hidden"/>
                                      </p:to>
                                    </p:set>
                                  </p:childTnLst>
                                </p:cTn>
                              </p:par>
                              <p:par>
                                <p:cTn id="1071" presetID="1" presetClass="exit" presetSubtype="0" fill="hold" grpId="2" nodeType="withEffect">
                                  <p:stCondLst>
                                    <p:cond delay="0"/>
                                  </p:stCondLst>
                                  <p:childTnLst>
                                    <p:set>
                                      <p:cBhvr>
                                        <p:cTn id="1072" dur="1" fill="hold">
                                          <p:stCondLst>
                                            <p:cond delay="0"/>
                                          </p:stCondLst>
                                        </p:cTn>
                                        <p:tgtEl>
                                          <p:spTgt spid="181"/>
                                        </p:tgtEl>
                                        <p:attrNameLst>
                                          <p:attrName>style.visibility</p:attrName>
                                        </p:attrNameLst>
                                      </p:cBhvr>
                                      <p:to>
                                        <p:strVal val="hidden"/>
                                      </p:to>
                                    </p:set>
                                  </p:childTnLst>
                                </p:cTn>
                              </p:par>
                            </p:childTnLst>
                          </p:cTn>
                        </p:par>
                      </p:childTnLst>
                    </p:cTn>
                  </p:par>
                </p:childTnLst>
              </p:cTn>
              <p:nextCondLst>
                <p:cond evt="onClick" delay="0">
                  <p:tgtEl>
                    <p:spTgt spid="184"/>
                  </p:tgtEl>
                </p:cond>
              </p:nextCondLst>
            </p:seq>
            <p:seq concurrent="1" nextAc="seek">
              <p:cTn id="1073" restart="whenNotActive" fill="hold" evtFilter="cancelBubble" nodeType="interactiveSeq">
                <p:stCondLst>
                  <p:cond evt="onClick" delay="0">
                    <p:tgtEl>
                      <p:spTgt spid="185"/>
                    </p:tgtEl>
                  </p:cond>
                </p:stCondLst>
                <p:endSync evt="end" delay="0">
                  <p:rtn val="all"/>
                </p:endSync>
                <p:childTnLst>
                  <p:par>
                    <p:cTn id="1074" fill="hold">
                      <p:stCondLst>
                        <p:cond delay="0"/>
                      </p:stCondLst>
                      <p:childTnLst>
                        <p:par>
                          <p:cTn id="1075" fill="hold">
                            <p:stCondLst>
                              <p:cond delay="0"/>
                            </p:stCondLst>
                            <p:childTnLst>
                              <p:par>
                                <p:cTn id="1076" presetID="1" presetClass="exit" presetSubtype="0" fill="hold" grpId="3" nodeType="clickEffect">
                                  <p:stCondLst>
                                    <p:cond delay="0"/>
                                  </p:stCondLst>
                                  <p:childTnLst>
                                    <p:set>
                                      <p:cBhvr>
                                        <p:cTn id="1077" dur="1" fill="hold">
                                          <p:stCondLst>
                                            <p:cond delay="0"/>
                                          </p:stCondLst>
                                        </p:cTn>
                                        <p:tgtEl>
                                          <p:spTgt spid="177"/>
                                        </p:tgtEl>
                                        <p:attrNameLst>
                                          <p:attrName>style.visibility</p:attrName>
                                        </p:attrNameLst>
                                      </p:cBhvr>
                                      <p:to>
                                        <p:strVal val="hidden"/>
                                      </p:to>
                                    </p:set>
                                  </p:childTnLst>
                                </p:cTn>
                              </p:par>
                              <p:par>
                                <p:cTn id="1078" presetID="1" presetClass="exit" presetSubtype="0" fill="hold" grpId="3" nodeType="withEffect">
                                  <p:stCondLst>
                                    <p:cond delay="0"/>
                                  </p:stCondLst>
                                  <p:childTnLst>
                                    <p:set>
                                      <p:cBhvr>
                                        <p:cTn id="1079" dur="1" fill="hold">
                                          <p:stCondLst>
                                            <p:cond delay="0"/>
                                          </p:stCondLst>
                                        </p:cTn>
                                        <p:tgtEl>
                                          <p:spTgt spid="178"/>
                                        </p:tgtEl>
                                        <p:attrNameLst>
                                          <p:attrName>style.visibility</p:attrName>
                                        </p:attrNameLst>
                                      </p:cBhvr>
                                      <p:to>
                                        <p:strVal val="hidden"/>
                                      </p:to>
                                    </p:set>
                                  </p:childTnLst>
                                </p:cTn>
                              </p:par>
                              <p:par>
                                <p:cTn id="1080" presetID="1" presetClass="exit" presetSubtype="0" fill="hold" grpId="3" nodeType="withEffect">
                                  <p:stCondLst>
                                    <p:cond delay="0"/>
                                  </p:stCondLst>
                                  <p:childTnLst>
                                    <p:set>
                                      <p:cBhvr>
                                        <p:cTn id="1081" dur="1" fill="hold">
                                          <p:stCondLst>
                                            <p:cond delay="0"/>
                                          </p:stCondLst>
                                        </p:cTn>
                                        <p:tgtEl>
                                          <p:spTgt spid="179"/>
                                        </p:tgtEl>
                                        <p:attrNameLst>
                                          <p:attrName>style.visibility</p:attrName>
                                        </p:attrNameLst>
                                      </p:cBhvr>
                                      <p:to>
                                        <p:strVal val="hidden"/>
                                      </p:to>
                                    </p:set>
                                  </p:childTnLst>
                                </p:cTn>
                              </p:par>
                              <p:par>
                                <p:cTn id="1082" presetID="1" presetClass="exit" presetSubtype="0" fill="hold" grpId="3" nodeType="withEffect">
                                  <p:stCondLst>
                                    <p:cond delay="0"/>
                                  </p:stCondLst>
                                  <p:childTnLst>
                                    <p:set>
                                      <p:cBhvr>
                                        <p:cTn id="1083" dur="1" fill="hold">
                                          <p:stCondLst>
                                            <p:cond delay="0"/>
                                          </p:stCondLst>
                                        </p:cTn>
                                        <p:tgtEl>
                                          <p:spTgt spid="180"/>
                                        </p:tgtEl>
                                        <p:attrNameLst>
                                          <p:attrName>style.visibility</p:attrName>
                                        </p:attrNameLst>
                                      </p:cBhvr>
                                      <p:to>
                                        <p:strVal val="hidden"/>
                                      </p:to>
                                    </p:set>
                                  </p:childTnLst>
                                </p:cTn>
                              </p:par>
                              <p:par>
                                <p:cTn id="1084" presetID="1" presetClass="exit" presetSubtype="0" fill="hold" grpId="3" nodeType="withEffect">
                                  <p:stCondLst>
                                    <p:cond delay="0"/>
                                  </p:stCondLst>
                                  <p:childTnLst>
                                    <p:set>
                                      <p:cBhvr>
                                        <p:cTn id="1085" dur="1" fill="hold">
                                          <p:stCondLst>
                                            <p:cond delay="0"/>
                                          </p:stCondLst>
                                        </p:cTn>
                                        <p:tgtEl>
                                          <p:spTgt spid="182"/>
                                        </p:tgtEl>
                                        <p:attrNameLst>
                                          <p:attrName>style.visibility</p:attrName>
                                        </p:attrNameLst>
                                      </p:cBhvr>
                                      <p:to>
                                        <p:strVal val="hidden"/>
                                      </p:to>
                                    </p:set>
                                  </p:childTnLst>
                                </p:cTn>
                              </p:par>
                              <p:par>
                                <p:cTn id="1086" presetID="1" presetClass="exit" presetSubtype="0" fill="hold" grpId="3" nodeType="withEffect">
                                  <p:stCondLst>
                                    <p:cond delay="0"/>
                                  </p:stCondLst>
                                  <p:childTnLst>
                                    <p:set>
                                      <p:cBhvr>
                                        <p:cTn id="1087" dur="1" fill="hold">
                                          <p:stCondLst>
                                            <p:cond delay="0"/>
                                          </p:stCondLst>
                                        </p:cTn>
                                        <p:tgtEl>
                                          <p:spTgt spid="183"/>
                                        </p:tgtEl>
                                        <p:attrNameLst>
                                          <p:attrName>style.visibility</p:attrName>
                                        </p:attrNameLst>
                                      </p:cBhvr>
                                      <p:to>
                                        <p:strVal val="hidden"/>
                                      </p:to>
                                    </p:set>
                                  </p:childTnLst>
                                </p:cTn>
                              </p:par>
                              <p:par>
                                <p:cTn id="1088" presetID="1" presetClass="exit" presetSubtype="0" fill="hold" grpId="3" nodeType="withEffect">
                                  <p:stCondLst>
                                    <p:cond delay="0"/>
                                  </p:stCondLst>
                                  <p:childTnLst>
                                    <p:set>
                                      <p:cBhvr>
                                        <p:cTn id="1089" dur="1" fill="hold">
                                          <p:stCondLst>
                                            <p:cond delay="0"/>
                                          </p:stCondLst>
                                        </p:cTn>
                                        <p:tgtEl>
                                          <p:spTgt spid="184"/>
                                        </p:tgtEl>
                                        <p:attrNameLst>
                                          <p:attrName>style.visibility</p:attrName>
                                        </p:attrNameLst>
                                      </p:cBhvr>
                                      <p:to>
                                        <p:strVal val="hidden"/>
                                      </p:to>
                                    </p:set>
                                  </p:childTnLst>
                                </p:cTn>
                              </p:par>
                              <p:par>
                                <p:cTn id="1090" presetID="1" presetClass="exit" presetSubtype="0" fill="hold" grpId="3" nodeType="withEffect">
                                  <p:stCondLst>
                                    <p:cond delay="0"/>
                                  </p:stCondLst>
                                  <p:childTnLst>
                                    <p:set>
                                      <p:cBhvr>
                                        <p:cTn id="1091" dur="1" fill="hold">
                                          <p:stCondLst>
                                            <p:cond delay="0"/>
                                          </p:stCondLst>
                                        </p:cTn>
                                        <p:tgtEl>
                                          <p:spTgt spid="185"/>
                                        </p:tgtEl>
                                        <p:attrNameLst>
                                          <p:attrName>style.visibility</p:attrName>
                                        </p:attrNameLst>
                                      </p:cBhvr>
                                      <p:to>
                                        <p:strVal val="hidden"/>
                                      </p:to>
                                    </p:set>
                                  </p:childTnLst>
                                </p:cTn>
                              </p:par>
                              <p:par>
                                <p:cTn id="1092" presetID="1" presetClass="exit" presetSubtype="0" fill="hold" grpId="3" nodeType="withEffect">
                                  <p:stCondLst>
                                    <p:cond delay="0"/>
                                  </p:stCondLst>
                                  <p:childTnLst>
                                    <p:set>
                                      <p:cBhvr>
                                        <p:cTn id="1093" dur="1" fill="hold">
                                          <p:stCondLst>
                                            <p:cond delay="0"/>
                                          </p:stCondLst>
                                        </p:cTn>
                                        <p:tgtEl>
                                          <p:spTgt spid="181"/>
                                        </p:tgtEl>
                                        <p:attrNameLst>
                                          <p:attrName>style.visibility</p:attrName>
                                        </p:attrNameLst>
                                      </p:cBhvr>
                                      <p:to>
                                        <p:strVal val="hidden"/>
                                      </p:to>
                                    </p:set>
                                  </p:childTnLst>
                                </p:cTn>
                              </p:par>
                            </p:childTnLst>
                          </p:cTn>
                        </p:par>
                      </p:childTnLst>
                    </p:cTn>
                  </p:par>
                </p:childTnLst>
              </p:cTn>
              <p:nextCondLst>
                <p:cond evt="onClick" delay="0">
                  <p:tgtEl>
                    <p:spTgt spid="185"/>
                  </p:tgtEl>
                </p:cond>
              </p:nextCondLst>
            </p:seq>
            <p:seq concurrent="1" nextAc="seek">
              <p:cTn id="1094" restart="whenNotActive" fill="hold" evtFilter="cancelBubble" nodeType="interactiveSeq">
                <p:stCondLst>
                  <p:cond evt="onClick" delay="0">
                    <p:tgtEl>
                      <p:spTgt spid="30"/>
                    </p:tgtEl>
                  </p:cond>
                </p:stCondLst>
                <p:endSync evt="end" delay="0">
                  <p:rtn val="all"/>
                </p:endSync>
                <p:childTnLst>
                  <p:par>
                    <p:cTn id="1095" fill="hold">
                      <p:stCondLst>
                        <p:cond delay="0"/>
                      </p:stCondLst>
                      <p:childTnLst>
                        <p:par>
                          <p:cTn id="1096" fill="hold">
                            <p:stCondLst>
                              <p:cond delay="0"/>
                            </p:stCondLst>
                            <p:childTnLst>
                              <p:par>
                                <p:cTn id="1097" presetID="1" presetClass="entr" presetSubtype="0" fill="hold" grpId="0" nodeType="clickEffect">
                                  <p:stCondLst>
                                    <p:cond delay="0"/>
                                  </p:stCondLst>
                                  <p:childTnLst>
                                    <p:set>
                                      <p:cBhvr>
                                        <p:cTn id="1098" dur="1" fill="hold">
                                          <p:stCondLst>
                                            <p:cond delay="0"/>
                                          </p:stCondLst>
                                        </p:cTn>
                                        <p:tgtEl>
                                          <p:spTgt spid="186"/>
                                        </p:tgtEl>
                                        <p:attrNameLst>
                                          <p:attrName>style.visibility</p:attrName>
                                        </p:attrNameLst>
                                      </p:cBhvr>
                                      <p:to>
                                        <p:strVal val="visible"/>
                                      </p:to>
                                    </p:set>
                                  </p:childTnLst>
                                </p:cTn>
                              </p:par>
                              <p:par>
                                <p:cTn id="1099" presetID="1" presetClass="entr" presetSubtype="0" fill="hold" grpId="0" nodeType="withEffect">
                                  <p:stCondLst>
                                    <p:cond delay="0"/>
                                  </p:stCondLst>
                                  <p:childTnLst>
                                    <p:set>
                                      <p:cBhvr>
                                        <p:cTn id="1100" dur="1" fill="hold">
                                          <p:stCondLst>
                                            <p:cond delay="0"/>
                                          </p:stCondLst>
                                        </p:cTn>
                                        <p:tgtEl>
                                          <p:spTgt spid="187"/>
                                        </p:tgtEl>
                                        <p:attrNameLst>
                                          <p:attrName>style.visibility</p:attrName>
                                        </p:attrNameLst>
                                      </p:cBhvr>
                                      <p:to>
                                        <p:strVal val="visible"/>
                                      </p:to>
                                    </p:set>
                                  </p:childTnLst>
                                </p:cTn>
                              </p:par>
                              <p:par>
                                <p:cTn id="1101" presetID="1" presetClass="entr" presetSubtype="0" fill="hold" grpId="0" nodeType="withEffect">
                                  <p:stCondLst>
                                    <p:cond delay="0"/>
                                  </p:stCondLst>
                                  <p:childTnLst>
                                    <p:set>
                                      <p:cBhvr>
                                        <p:cTn id="1102" dur="1" fill="hold">
                                          <p:stCondLst>
                                            <p:cond delay="0"/>
                                          </p:stCondLst>
                                        </p:cTn>
                                        <p:tgtEl>
                                          <p:spTgt spid="188"/>
                                        </p:tgtEl>
                                        <p:attrNameLst>
                                          <p:attrName>style.visibility</p:attrName>
                                        </p:attrNameLst>
                                      </p:cBhvr>
                                      <p:to>
                                        <p:strVal val="visible"/>
                                      </p:to>
                                    </p:set>
                                  </p:childTnLst>
                                </p:cTn>
                              </p:par>
                              <p:par>
                                <p:cTn id="1103" presetID="1" presetClass="entr" presetSubtype="0" fill="hold" grpId="0" nodeType="withEffect">
                                  <p:stCondLst>
                                    <p:cond delay="0"/>
                                  </p:stCondLst>
                                  <p:childTnLst>
                                    <p:set>
                                      <p:cBhvr>
                                        <p:cTn id="1104" dur="1" fill="hold">
                                          <p:stCondLst>
                                            <p:cond delay="0"/>
                                          </p:stCondLst>
                                        </p:cTn>
                                        <p:tgtEl>
                                          <p:spTgt spid="189"/>
                                        </p:tgtEl>
                                        <p:attrNameLst>
                                          <p:attrName>style.visibility</p:attrName>
                                        </p:attrNameLst>
                                      </p:cBhvr>
                                      <p:to>
                                        <p:strVal val="visible"/>
                                      </p:to>
                                    </p:set>
                                  </p:childTnLst>
                                </p:cTn>
                              </p:par>
                              <p:par>
                                <p:cTn id="1105" presetID="1" presetClass="entr" presetSubtype="0" fill="hold" grpId="0" nodeType="withEffect">
                                  <p:stCondLst>
                                    <p:cond delay="0"/>
                                  </p:stCondLst>
                                  <p:childTnLst>
                                    <p:set>
                                      <p:cBhvr>
                                        <p:cTn id="1106" dur="1" fill="hold">
                                          <p:stCondLst>
                                            <p:cond delay="0"/>
                                          </p:stCondLst>
                                        </p:cTn>
                                        <p:tgtEl>
                                          <p:spTgt spid="191"/>
                                        </p:tgtEl>
                                        <p:attrNameLst>
                                          <p:attrName>style.visibility</p:attrName>
                                        </p:attrNameLst>
                                      </p:cBhvr>
                                      <p:to>
                                        <p:strVal val="visible"/>
                                      </p:to>
                                    </p:set>
                                  </p:childTnLst>
                                </p:cTn>
                              </p:par>
                              <p:par>
                                <p:cTn id="1107" presetID="1" presetClass="entr" presetSubtype="0" fill="hold" grpId="0" nodeType="withEffect">
                                  <p:stCondLst>
                                    <p:cond delay="0"/>
                                  </p:stCondLst>
                                  <p:childTnLst>
                                    <p:set>
                                      <p:cBhvr>
                                        <p:cTn id="1108" dur="1" fill="hold">
                                          <p:stCondLst>
                                            <p:cond delay="0"/>
                                          </p:stCondLst>
                                        </p:cTn>
                                        <p:tgtEl>
                                          <p:spTgt spid="192"/>
                                        </p:tgtEl>
                                        <p:attrNameLst>
                                          <p:attrName>style.visibility</p:attrName>
                                        </p:attrNameLst>
                                      </p:cBhvr>
                                      <p:to>
                                        <p:strVal val="visible"/>
                                      </p:to>
                                    </p:set>
                                  </p:childTnLst>
                                </p:cTn>
                              </p:par>
                              <p:par>
                                <p:cTn id="1109" presetID="1" presetClass="entr" presetSubtype="0" fill="hold" grpId="0" nodeType="withEffect">
                                  <p:stCondLst>
                                    <p:cond delay="0"/>
                                  </p:stCondLst>
                                  <p:childTnLst>
                                    <p:set>
                                      <p:cBhvr>
                                        <p:cTn id="1110" dur="1" fill="hold">
                                          <p:stCondLst>
                                            <p:cond delay="0"/>
                                          </p:stCondLst>
                                        </p:cTn>
                                        <p:tgtEl>
                                          <p:spTgt spid="193"/>
                                        </p:tgtEl>
                                        <p:attrNameLst>
                                          <p:attrName>style.visibility</p:attrName>
                                        </p:attrNameLst>
                                      </p:cBhvr>
                                      <p:to>
                                        <p:strVal val="visible"/>
                                      </p:to>
                                    </p:set>
                                  </p:childTnLst>
                                </p:cTn>
                              </p:par>
                              <p:par>
                                <p:cTn id="1111" presetID="1" presetClass="entr" presetSubtype="0" fill="hold" grpId="0" nodeType="withEffect">
                                  <p:stCondLst>
                                    <p:cond delay="0"/>
                                  </p:stCondLst>
                                  <p:childTnLst>
                                    <p:set>
                                      <p:cBhvr>
                                        <p:cTn id="1112" dur="1" fill="hold">
                                          <p:stCondLst>
                                            <p:cond delay="0"/>
                                          </p:stCondLst>
                                        </p:cTn>
                                        <p:tgtEl>
                                          <p:spTgt spid="194"/>
                                        </p:tgtEl>
                                        <p:attrNameLst>
                                          <p:attrName>style.visibility</p:attrName>
                                        </p:attrNameLst>
                                      </p:cBhvr>
                                      <p:to>
                                        <p:strVal val="visible"/>
                                      </p:to>
                                    </p:set>
                                  </p:childTnLst>
                                </p:cTn>
                              </p:par>
                            </p:childTnLst>
                          </p:cTn>
                        </p:par>
                      </p:childTnLst>
                    </p:cTn>
                  </p:par>
                </p:childTnLst>
              </p:cTn>
              <p:nextCondLst>
                <p:cond evt="onClick" delay="0">
                  <p:tgtEl>
                    <p:spTgt spid="30"/>
                  </p:tgtEl>
                </p:cond>
              </p:nextCondLst>
            </p:seq>
            <p:seq concurrent="1" nextAc="seek">
              <p:cTn id="1113" restart="whenNotActive" fill="hold" evtFilter="cancelBubble" nodeType="interactiveSeq">
                <p:stCondLst>
                  <p:cond evt="onClick" delay="0">
                    <p:tgtEl>
                      <p:spTgt spid="189"/>
                    </p:tgtEl>
                  </p:cond>
                </p:stCondLst>
                <p:endSync evt="end" delay="0">
                  <p:rtn val="all"/>
                </p:endSync>
                <p:childTnLst>
                  <p:par>
                    <p:cTn id="1114" fill="hold">
                      <p:stCondLst>
                        <p:cond delay="0"/>
                      </p:stCondLst>
                      <p:childTnLst>
                        <p:par>
                          <p:cTn id="1115" fill="hold">
                            <p:stCondLst>
                              <p:cond delay="0"/>
                            </p:stCondLst>
                            <p:childTnLst>
                              <p:par>
                                <p:cTn id="1116" presetID="1" presetClass="entr" presetSubtype="0" fill="hold" grpId="0" nodeType="clickEffect">
                                  <p:stCondLst>
                                    <p:cond delay="0"/>
                                  </p:stCondLst>
                                  <p:childTnLst>
                                    <p:set>
                                      <p:cBhvr>
                                        <p:cTn id="1117" dur="1" fill="hold">
                                          <p:stCondLst>
                                            <p:cond delay="0"/>
                                          </p:stCondLst>
                                        </p:cTn>
                                        <p:tgtEl>
                                          <p:spTgt spid="190"/>
                                        </p:tgtEl>
                                        <p:attrNameLst>
                                          <p:attrName>style.visibility</p:attrName>
                                        </p:attrNameLst>
                                      </p:cBhvr>
                                      <p:to>
                                        <p:strVal val="visible"/>
                                      </p:to>
                                    </p:set>
                                  </p:childTnLst>
                                </p:cTn>
                              </p:par>
                            </p:childTnLst>
                          </p:cTn>
                        </p:par>
                      </p:childTnLst>
                    </p:cTn>
                  </p:par>
                </p:childTnLst>
              </p:cTn>
              <p:nextCondLst>
                <p:cond evt="onClick" delay="0">
                  <p:tgtEl>
                    <p:spTgt spid="189"/>
                  </p:tgtEl>
                </p:cond>
              </p:nextCondLst>
            </p:seq>
            <p:seq concurrent="1" nextAc="seek">
              <p:cTn id="1118" restart="whenNotActive" fill="hold" evtFilter="cancelBubble" nodeType="interactiveSeq">
                <p:stCondLst>
                  <p:cond evt="onClick" delay="0">
                    <p:tgtEl>
                      <p:spTgt spid="192"/>
                    </p:tgtEl>
                  </p:cond>
                </p:stCondLst>
                <p:endSync evt="end" delay="0">
                  <p:rtn val="all"/>
                </p:endSync>
                <p:childTnLst>
                  <p:par>
                    <p:cTn id="1119" fill="hold">
                      <p:stCondLst>
                        <p:cond delay="0"/>
                      </p:stCondLst>
                      <p:childTnLst>
                        <p:par>
                          <p:cTn id="1120" fill="hold">
                            <p:stCondLst>
                              <p:cond delay="0"/>
                            </p:stCondLst>
                            <p:childTnLst>
                              <p:par>
                                <p:cTn id="1121" presetID="1" presetClass="entr" presetSubtype="0" fill="hold" grpId="0" nodeType="clickEffect">
                                  <p:stCondLst>
                                    <p:cond delay="0"/>
                                  </p:stCondLst>
                                  <p:childTnLst>
                                    <p:set>
                                      <p:cBhvr>
                                        <p:cTn id="1122" dur="1" fill="hold">
                                          <p:stCondLst>
                                            <p:cond delay="0"/>
                                          </p:stCondLst>
                                        </p:cTn>
                                        <p:tgtEl>
                                          <p:spTgt spid="62"/>
                                        </p:tgtEl>
                                        <p:attrNameLst>
                                          <p:attrName>style.visibility</p:attrName>
                                        </p:attrNameLst>
                                      </p:cBhvr>
                                      <p:to>
                                        <p:strVal val="visible"/>
                                      </p:to>
                                    </p:set>
                                  </p:childTnLst>
                                </p:cTn>
                              </p:par>
                              <p:par>
                                <p:cTn id="1123" presetID="1" presetClass="exit" presetSubtype="0" fill="hold" grpId="1" nodeType="withEffect">
                                  <p:stCondLst>
                                    <p:cond delay="0"/>
                                  </p:stCondLst>
                                  <p:childTnLst>
                                    <p:set>
                                      <p:cBhvr>
                                        <p:cTn id="1124" dur="1" fill="hold">
                                          <p:stCondLst>
                                            <p:cond delay="0"/>
                                          </p:stCondLst>
                                        </p:cTn>
                                        <p:tgtEl>
                                          <p:spTgt spid="186"/>
                                        </p:tgtEl>
                                        <p:attrNameLst>
                                          <p:attrName>style.visibility</p:attrName>
                                        </p:attrNameLst>
                                      </p:cBhvr>
                                      <p:to>
                                        <p:strVal val="hidden"/>
                                      </p:to>
                                    </p:set>
                                  </p:childTnLst>
                                </p:cTn>
                              </p:par>
                              <p:par>
                                <p:cTn id="1125" presetID="1" presetClass="exit" presetSubtype="0" fill="hold" grpId="1" nodeType="withEffect">
                                  <p:stCondLst>
                                    <p:cond delay="0"/>
                                  </p:stCondLst>
                                  <p:childTnLst>
                                    <p:set>
                                      <p:cBhvr>
                                        <p:cTn id="1126" dur="1" fill="hold">
                                          <p:stCondLst>
                                            <p:cond delay="0"/>
                                          </p:stCondLst>
                                        </p:cTn>
                                        <p:tgtEl>
                                          <p:spTgt spid="187"/>
                                        </p:tgtEl>
                                        <p:attrNameLst>
                                          <p:attrName>style.visibility</p:attrName>
                                        </p:attrNameLst>
                                      </p:cBhvr>
                                      <p:to>
                                        <p:strVal val="hidden"/>
                                      </p:to>
                                    </p:set>
                                  </p:childTnLst>
                                </p:cTn>
                              </p:par>
                              <p:par>
                                <p:cTn id="1127" presetID="1" presetClass="exit" presetSubtype="0" fill="hold" grpId="1" nodeType="withEffect">
                                  <p:stCondLst>
                                    <p:cond delay="0"/>
                                  </p:stCondLst>
                                  <p:childTnLst>
                                    <p:set>
                                      <p:cBhvr>
                                        <p:cTn id="1128" dur="1" fill="hold">
                                          <p:stCondLst>
                                            <p:cond delay="0"/>
                                          </p:stCondLst>
                                        </p:cTn>
                                        <p:tgtEl>
                                          <p:spTgt spid="188"/>
                                        </p:tgtEl>
                                        <p:attrNameLst>
                                          <p:attrName>style.visibility</p:attrName>
                                        </p:attrNameLst>
                                      </p:cBhvr>
                                      <p:to>
                                        <p:strVal val="hidden"/>
                                      </p:to>
                                    </p:set>
                                  </p:childTnLst>
                                </p:cTn>
                              </p:par>
                              <p:par>
                                <p:cTn id="1129" presetID="1" presetClass="exit" presetSubtype="0" fill="hold" grpId="1" nodeType="withEffect">
                                  <p:stCondLst>
                                    <p:cond delay="0"/>
                                  </p:stCondLst>
                                  <p:childTnLst>
                                    <p:set>
                                      <p:cBhvr>
                                        <p:cTn id="1130" dur="1" fill="hold">
                                          <p:stCondLst>
                                            <p:cond delay="0"/>
                                          </p:stCondLst>
                                        </p:cTn>
                                        <p:tgtEl>
                                          <p:spTgt spid="189"/>
                                        </p:tgtEl>
                                        <p:attrNameLst>
                                          <p:attrName>style.visibility</p:attrName>
                                        </p:attrNameLst>
                                      </p:cBhvr>
                                      <p:to>
                                        <p:strVal val="hidden"/>
                                      </p:to>
                                    </p:set>
                                  </p:childTnLst>
                                </p:cTn>
                              </p:par>
                              <p:par>
                                <p:cTn id="1131" presetID="1" presetClass="exit" presetSubtype="0" fill="hold" grpId="1" nodeType="withEffect">
                                  <p:stCondLst>
                                    <p:cond delay="0"/>
                                  </p:stCondLst>
                                  <p:childTnLst>
                                    <p:set>
                                      <p:cBhvr>
                                        <p:cTn id="1132" dur="1" fill="hold">
                                          <p:stCondLst>
                                            <p:cond delay="0"/>
                                          </p:stCondLst>
                                        </p:cTn>
                                        <p:tgtEl>
                                          <p:spTgt spid="191"/>
                                        </p:tgtEl>
                                        <p:attrNameLst>
                                          <p:attrName>style.visibility</p:attrName>
                                        </p:attrNameLst>
                                      </p:cBhvr>
                                      <p:to>
                                        <p:strVal val="hidden"/>
                                      </p:to>
                                    </p:set>
                                  </p:childTnLst>
                                </p:cTn>
                              </p:par>
                              <p:par>
                                <p:cTn id="1133" presetID="1" presetClass="exit" presetSubtype="0" fill="hold" grpId="1" nodeType="withEffect">
                                  <p:stCondLst>
                                    <p:cond delay="0"/>
                                  </p:stCondLst>
                                  <p:childTnLst>
                                    <p:set>
                                      <p:cBhvr>
                                        <p:cTn id="1134" dur="1" fill="hold">
                                          <p:stCondLst>
                                            <p:cond delay="0"/>
                                          </p:stCondLst>
                                        </p:cTn>
                                        <p:tgtEl>
                                          <p:spTgt spid="192"/>
                                        </p:tgtEl>
                                        <p:attrNameLst>
                                          <p:attrName>style.visibility</p:attrName>
                                        </p:attrNameLst>
                                      </p:cBhvr>
                                      <p:to>
                                        <p:strVal val="hidden"/>
                                      </p:to>
                                    </p:set>
                                  </p:childTnLst>
                                </p:cTn>
                              </p:par>
                              <p:par>
                                <p:cTn id="1135" presetID="1" presetClass="exit" presetSubtype="0" fill="hold" grpId="1" nodeType="withEffect">
                                  <p:stCondLst>
                                    <p:cond delay="0"/>
                                  </p:stCondLst>
                                  <p:childTnLst>
                                    <p:set>
                                      <p:cBhvr>
                                        <p:cTn id="1136" dur="1" fill="hold">
                                          <p:stCondLst>
                                            <p:cond delay="0"/>
                                          </p:stCondLst>
                                        </p:cTn>
                                        <p:tgtEl>
                                          <p:spTgt spid="193"/>
                                        </p:tgtEl>
                                        <p:attrNameLst>
                                          <p:attrName>style.visibility</p:attrName>
                                        </p:attrNameLst>
                                      </p:cBhvr>
                                      <p:to>
                                        <p:strVal val="hidden"/>
                                      </p:to>
                                    </p:set>
                                  </p:childTnLst>
                                </p:cTn>
                              </p:par>
                              <p:par>
                                <p:cTn id="1137" presetID="1" presetClass="exit" presetSubtype="0" fill="hold" grpId="1" nodeType="withEffect">
                                  <p:stCondLst>
                                    <p:cond delay="0"/>
                                  </p:stCondLst>
                                  <p:childTnLst>
                                    <p:set>
                                      <p:cBhvr>
                                        <p:cTn id="1138" dur="1" fill="hold">
                                          <p:stCondLst>
                                            <p:cond delay="0"/>
                                          </p:stCondLst>
                                        </p:cTn>
                                        <p:tgtEl>
                                          <p:spTgt spid="194"/>
                                        </p:tgtEl>
                                        <p:attrNameLst>
                                          <p:attrName>style.visibility</p:attrName>
                                        </p:attrNameLst>
                                      </p:cBhvr>
                                      <p:to>
                                        <p:strVal val="hidden"/>
                                      </p:to>
                                    </p:set>
                                  </p:childTnLst>
                                </p:cTn>
                              </p:par>
                              <p:par>
                                <p:cTn id="1139" presetID="1" presetClass="exit" presetSubtype="0" fill="hold" grpId="1" nodeType="withEffect">
                                  <p:stCondLst>
                                    <p:cond delay="0"/>
                                  </p:stCondLst>
                                  <p:childTnLst>
                                    <p:set>
                                      <p:cBhvr>
                                        <p:cTn id="1140" dur="1" fill="hold">
                                          <p:stCondLst>
                                            <p:cond delay="0"/>
                                          </p:stCondLst>
                                        </p:cTn>
                                        <p:tgtEl>
                                          <p:spTgt spid="190"/>
                                        </p:tgtEl>
                                        <p:attrNameLst>
                                          <p:attrName>style.visibility</p:attrName>
                                        </p:attrNameLst>
                                      </p:cBhvr>
                                      <p:to>
                                        <p:strVal val="hidden"/>
                                      </p:to>
                                    </p:set>
                                  </p:childTnLst>
                                </p:cTn>
                              </p:par>
                            </p:childTnLst>
                          </p:cTn>
                        </p:par>
                      </p:childTnLst>
                    </p:cTn>
                  </p:par>
                </p:childTnLst>
              </p:cTn>
              <p:nextCondLst>
                <p:cond evt="onClick" delay="0">
                  <p:tgtEl>
                    <p:spTgt spid="192"/>
                  </p:tgtEl>
                </p:cond>
              </p:nextCondLst>
            </p:seq>
            <p:seq concurrent="1" nextAc="seek">
              <p:cTn id="1141" restart="whenNotActive" fill="hold" evtFilter="cancelBubble" nodeType="interactiveSeq">
                <p:stCondLst>
                  <p:cond evt="onClick" delay="0">
                    <p:tgtEl>
                      <p:spTgt spid="193"/>
                    </p:tgtEl>
                  </p:cond>
                </p:stCondLst>
                <p:endSync evt="end" delay="0">
                  <p:rtn val="all"/>
                </p:endSync>
                <p:childTnLst>
                  <p:par>
                    <p:cTn id="1142" fill="hold">
                      <p:stCondLst>
                        <p:cond delay="0"/>
                      </p:stCondLst>
                      <p:childTnLst>
                        <p:par>
                          <p:cTn id="1143" fill="hold">
                            <p:stCondLst>
                              <p:cond delay="0"/>
                            </p:stCondLst>
                            <p:childTnLst>
                              <p:par>
                                <p:cTn id="1144" presetID="1" presetClass="entr" presetSubtype="0" fill="hold" grpId="0" nodeType="clickEffect">
                                  <p:stCondLst>
                                    <p:cond delay="0"/>
                                  </p:stCondLst>
                                  <p:childTnLst>
                                    <p:set>
                                      <p:cBhvr>
                                        <p:cTn id="1145" dur="1" fill="hold">
                                          <p:stCondLst>
                                            <p:cond delay="0"/>
                                          </p:stCondLst>
                                        </p:cTn>
                                        <p:tgtEl>
                                          <p:spTgt spid="63"/>
                                        </p:tgtEl>
                                        <p:attrNameLst>
                                          <p:attrName>style.visibility</p:attrName>
                                        </p:attrNameLst>
                                      </p:cBhvr>
                                      <p:to>
                                        <p:strVal val="visible"/>
                                      </p:to>
                                    </p:set>
                                  </p:childTnLst>
                                </p:cTn>
                              </p:par>
                              <p:par>
                                <p:cTn id="1146" presetID="1" presetClass="exit" presetSubtype="0" fill="hold" grpId="2" nodeType="withEffect">
                                  <p:stCondLst>
                                    <p:cond delay="0"/>
                                  </p:stCondLst>
                                  <p:childTnLst>
                                    <p:set>
                                      <p:cBhvr>
                                        <p:cTn id="1147" dur="1" fill="hold">
                                          <p:stCondLst>
                                            <p:cond delay="0"/>
                                          </p:stCondLst>
                                        </p:cTn>
                                        <p:tgtEl>
                                          <p:spTgt spid="186"/>
                                        </p:tgtEl>
                                        <p:attrNameLst>
                                          <p:attrName>style.visibility</p:attrName>
                                        </p:attrNameLst>
                                      </p:cBhvr>
                                      <p:to>
                                        <p:strVal val="hidden"/>
                                      </p:to>
                                    </p:set>
                                  </p:childTnLst>
                                </p:cTn>
                              </p:par>
                              <p:par>
                                <p:cTn id="1148" presetID="1" presetClass="exit" presetSubtype="0" fill="hold" grpId="2" nodeType="withEffect">
                                  <p:stCondLst>
                                    <p:cond delay="0"/>
                                  </p:stCondLst>
                                  <p:childTnLst>
                                    <p:set>
                                      <p:cBhvr>
                                        <p:cTn id="1149" dur="1" fill="hold">
                                          <p:stCondLst>
                                            <p:cond delay="0"/>
                                          </p:stCondLst>
                                        </p:cTn>
                                        <p:tgtEl>
                                          <p:spTgt spid="187"/>
                                        </p:tgtEl>
                                        <p:attrNameLst>
                                          <p:attrName>style.visibility</p:attrName>
                                        </p:attrNameLst>
                                      </p:cBhvr>
                                      <p:to>
                                        <p:strVal val="hidden"/>
                                      </p:to>
                                    </p:set>
                                  </p:childTnLst>
                                </p:cTn>
                              </p:par>
                              <p:par>
                                <p:cTn id="1150" presetID="1" presetClass="exit" presetSubtype="0" fill="hold" grpId="2" nodeType="withEffect">
                                  <p:stCondLst>
                                    <p:cond delay="0"/>
                                  </p:stCondLst>
                                  <p:childTnLst>
                                    <p:set>
                                      <p:cBhvr>
                                        <p:cTn id="1151" dur="1" fill="hold">
                                          <p:stCondLst>
                                            <p:cond delay="0"/>
                                          </p:stCondLst>
                                        </p:cTn>
                                        <p:tgtEl>
                                          <p:spTgt spid="188"/>
                                        </p:tgtEl>
                                        <p:attrNameLst>
                                          <p:attrName>style.visibility</p:attrName>
                                        </p:attrNameLst>
                                      </p:cBhvr>
                                      <p:to>
                                        <p:strVal val="hidden"/>
                                      </p:to>
                                    </p:set>
                                  </p:childTnLst>
                                </p:cTn>
                              </p:par>
                              <p:par>
                                <p:cTn id="1152" presetID="1" presetClass="exit" presetSubtype="0" fill="hold" grpId="2" nodeType="withEffect">
                                  <p:stCondLst>
                                    <p:cond delay="0"/>
                                  </p:stCondLst>
                                  <p:childTnLst>
                                    <p:set>
                                      <p:cBhvr>
                                        <p:cTn id="1153" dur="1" fill="hold">
                                          <p:stCondLst>
                                            <p:cond delay="0"/>
                                          </p:stCondLst>
                                        </p:cTn>
                                        <p:tgtEl>
                                          <p:spTgt spid="189"/>
                                        </p:tgtEl>
                                        <p:attrNameLst>
                                          <p:attrName>style.visibility</p:attrName>
                                        </p:attrNameLst>
                                      </p:cBhvr>
                                      <p:to>
                                        <p:strVal val="hidden"/>
                                      </p:to>
                                    </p:set>
                                  </p:childTnLst>
                                </p:cTn>
                              </p:par>
                              <p:par>
                                <p:cTn id="1154" presetID="1" presetClass="exit" presetSubtype="0" fill="hold" grpId="2" nodeType="withEffect">
                                  <p:stCondLst>
                                    <p:cond delay="0"/>
                                  </p:stCondLst>
                                  <p:childTnLst>
                                    <p:set>
                                      <p:cBhvr>
                                        <p:cTn id="1155" dur="1" fill="hold">
                                          <p:stCondLst>
                                            <p:cond delay="0"/>
                                          </p:stCondLst>
                                        </p:cTn>
                                        <p:tgtEl>
                                          <p:spTgt spid="191"/>
                                        </p:tgtEl>
                                        <p:attrNameLst>
                                          <p:attrName>style.visibility</p:attrName>
                                        </p:attrNameLst>
                                      </p:cBhvr>
                                      <p:to>
                                        <p:strVal val="hidden"/>
                                      </p:to>
                                    </p:set>
                                  </p:childTnLst>
                                </p:cTn>
                              </p:par>
                              <p:par>
                                <p:cTn id="1156" presetID="1" presetClass="exit" presetSubtype="0" fill="hold" grpId="2" nodeType="withEffect">
                                  <p:stCondLst>
                                    <p:cond delay="0"/>
                                  </p:stCondLst>
                                  <p:childTnLst>
                                    <p:set>
                                      <p:cBhvr>
                                        <p:cTn id="1157" dur="1" fill="hold">
                                          <p:stCondLst>
                                            <p:cond delay="0"/>
                                          </p:stCondLst>
                                        </p:cTn>
                                        <p:tgtEl>
                                          <p:spTgt spid="192"/>
                                        </p:tgtEl>
                                        <p:attrNameLst>
                                          <p:attrName>style.visibility</p:attrName>
                                        </p:attrNameLst>
                                      </p:cBhvr>
                                      <p:to>
                                        <p:strVal val="hidden"/>
                                      </p:to>
                                    </p:set>
                                  </p:childTnLst>
                                </p:cTn>
                              </p:par>
                              <p:par>
                                <p:cTn id="1158" presetID="1" presetClass="exit" presetSubtype="0" fill="hold" grpId="2" nodeType="withEffect">
                                  <p:stCondLst>
                                    <p:cond delay="0"/>
                                  </p:stCondLst>
                                  <p:childTnLst>
                                    <p:set>
                                      <p:cBhvr>
                                        <p:cTn id="1159" dur="1" fill="hold">
                                          <p:stCondLst>
                                            <p:cond delay="0"/>
                                          </p:stCondLst>
                                        </p:cTn>
                                        <p:tgtEl>
                                          <p:spTgt spid="193"/>
                                        </p:tgtEl>
                                        <p:attrNameLst>
                                          <p:attrName>style.visibility</p:attrName>
                                        </p:attrNameLst>
                                      </p:cBhvr>
                                      <p:to>
                                        <p:strVal val="hidden"/>
                                      </p:to>
                                    </p:set>
                                  </p:childTnLst>
                                </p:cTn>
                              </p:par>
                              <p:par>
                                <p:cTn id="1160" presetID="1" presetClass="exit" presetSubtype="0" fill="hold" grpId="2" nodeType="withEffect">
                                  <p:stCondLst>
                                    <p:cond delay="0"/>
                                  </p:stCondLst>
                                  <p:childTnLst>
                                    <p:set>
                                      <p:cBhvr>
                                        <p:cTn id="1161" dur="1" fill="hold">
                                          <p:stCondLst>
                                            <p:cond delay="0"/>
                                          </p:stCondLst>
                                        </p:cTn>
                                        <p:tgtEl>
                                          <p:spTgt spid="194"/>
                                        </p:tgtEl>
                                        <p:attrNameLst>
                                          <p:attrName>style.visibility</p:attrName>
                                        </p:attrNameLst>
                                      </p:cBhvr>
                                      <p:to>
                                        <p:strVal val="hidden"/>
                                      </p:to>
                                    </p:set>
                                  </p:childTnLst>
                                </p:cTn>
                              </p:par>
                              <p:par>
                                <p:cTn id="1162" presetID="1" presetClass="exit" presetSubtype="0" fill="hold" grpId="2" nodeType="withEffect">
                                  <p:stCondLst>
                                    <p:cond delay="0"/>
                                  </p:stCondLst>
                                  <p:childTnLst>
                                    <p:set>
                                      <p:cBhvr>
                                        <p:cTn id="1163" dur="1" fill="hold">
                                          <p:stCondLst>
                                            <p:cond delay="0"/>
                                          </p:stCondLst>
                                        </p:cTn>
                                        <p:tgtEl>
                                          <p:spTgt spid="190"/>
                                        </p:tgtEl>
                                        <p:attrNameLst>
                                          <p:attrName>style.visibility</p:attrName>
                                        </p:attrNameLst>
                                      </p:cBhvr>
                                      <p:to>
                                        <p:strVal val="hidden"/>
                                      </p:to>
                                    </p:set>
                                  </p:childTnLst>
                                </p:cTn>
                              </p:par>
                            </p:childTnLst>
                          </p:cTn>
                        </p:par>
                      </p:childTnLst>
                    </p:cTn>
                  </p:par>
                </p:childTnLst>
              </p:cTn>
              <p:nextCondLst>
                <p:cond evt="onClick" delay="0">
                  <p:tgtEl>
                    <p:spTgt spid="193"/>
                  </p:tgtEl>
                </p:cond>
              </p:nextCondLst>
            </p:seq>
            <p:seq concurrent="1" nextAc="seek">
              <p:cTn id="1164" restart="whenNotActive" fill="hold" evtFilter="cancelBubble" nodeType="interactiveSeq">
                <p:stCondLst>
                  <p:cond evt="onClick" delay="0">
                    <p:tgtEl>
                      <p:spTgt spid="194"/>
                    </p:tgtEl>
                  </p:cond>
                </p:stCondLst>
                <p:endSync evt="end" delay="0">
                  <p:rtn val="all"/>
                </p:endSync>
                <p:childTnLst>
                  <p:par>
                    <p:cTn id="1165" fill="hold">
                      <p:stCondLst>
                        <p:cond delay="0"/>
                      </p:stCondLst>
                      <p:childTnLst>
                        <p:par>
                          <p:cTn id="1166" fill="hold">
                            <p:stCondLst>
                              <p:cond delay="0"/>
                            </p:stCondLst>
                            <p:childTnLst>
                              <p:par>
                                <p:cTn id="1167" presetID="1" presetClass="exit" presetSubtype="0" fill="hold" grpId="3" nodeType="clickEffect">
                                  <p:stCondLst>
                                    <p:cond delay="0"/>
                                  </p:stCondLst>
                                  <p:childTnLst>
                                    <p:set>
                                      <p:cBhvr>
                                        <p:cTn id="1168" dur="1" fill="hold">
                                          <p:stCondLst>
                                            <p:cond delay="0"/>
                                          </p:stCondLst>
                                        </p:cTn>
                                        <p:tgtEl>
                                          <p:spTgt spid="186"/>
                                        </p:tgtEl>
                                        <p:attrNameLst>
                                          <p:attrName>style.visibility</p:attrName>
                                        </p:attrNameLst>
                                      </p:cBhvr>
                                      <p:to>
                                        <p:strVal val="hidden"/>
                                      </p:to>
                                    </p:set>
                                  </p:childTnLst>
                                </p:cTn>
                              </p:par>
                              <p:par>
                                <p:cTn id="1169" presetID="1" presetClass="exit" presetSubtype="0" fill="hold" grpId="3" nodeType="withEffect">
                                  <p:stCondLst>
                                    <p:cond delay="0"/>
                                  </p:stCondLst>
                                  <p:childTnLst>
                                    <p:set>
                                      <p:cBhvr>
                                        <p:cTn id="1170" dur="1" fill="hold">
                                          <p:stCondLst>
                                            <p:cond delay="0"/>
                                          </p:stCondLst>
                                        </p:cTn>
                                        <p:tgtEl>
                                          <p:spTgt spid="187"/>
                                        </p:tgtEl>
                                        <p:attrNameLst>
                                          <p:attrName>style.visibility</p:attrName>
                                        </p:attrNameLst>
                                      </p:cBhvr>
                                      <p:to>
                                        <p:strVal val="hidden"/>
                                      </p:to>
                                    </p:set>
                                  </p:childTnLst>
                                </p:cTn>
                              </p:par>
                              <p:par>
                                <p:cTn id="1171" presetID="1" presetClass="exit" presetSubtype="0" fill="hold" grpId="3" nodeType="withEffect">
                                  <p:stCondLst>
                                    <p:cond delay="0"/>
                                  </p:stCondLst>
                                  <p:childTnLst>
                                    <p:set>
                                      <p:cBhvr>
                                        <p:cTn id="1172" dur="1" fill="hold">
                                          <p:stCondLst>
                                            <p:cond delay="0"/>
                                          </p:stCondLst>
                                        </p:cTn>
                                        <p:tgtEl>
                                          <p:spTgt spid="188"/>
                                        </p:tgtEl>
                                        <p:attrNameLst>
                                          <p:attrName>style.visibility</p:attrName>
                                        </p:attrNameLst>
                                      </p:cBhvr>
                                      <p:to>
                                        <p:strVal val="hidden"/>
                                      </p:to>
                                    </p:set>
                                  </p:childTnLst>
                                </p:cTn>
                              </p:par>
                              <p:par>
                                <p:cTn id="1173" presetID="1" presetClass="exit" presetSubtype="0" fill="hold" grpId="3" nodeType="withEffect">
                                  <p:stCondLst>
                                    <p:cond delay="0"/>
                                  </p:stCondLst>
                                  <p:childTnLst>
                                    <p:set>
                                      <p:cBhvr>
                                        <p:cTn id="1174" dur="1" fill="hold">
                                          <p:stCondLst>
                                            <p:cond delay="0"/>
                                          </p:stCondLst>
                                        </p:cTn>
                                        <p:tgtEl>
                                          <p:spTgt spid="189"/>
                                        </p:tgtEl>
                                        <p:attrNameLst>
                                          <p:attrName>style.visibility</p:attrName>
                                        </p:attrNameLst>
                                      </p:cBhvr>
                                      <p:to>
                                        <p:strVal val="hidden"/>
                                      </p:to>
                                    </p:set>
                                  </p:childTnLst>
                                </p:cTn>
                              </p:par>
                              <p:par>
                                <p:cTn id="1175" presetID="1" presetClass="exit" presetSubtype="0" fill="hold" grpId="3" nodeType="withEffect">
                                  <p:stCondLst>
                                    <p:cond delay="0"/>
                                  </p:stCondLst>
                                  <p:childTnLst>
                                    <p:set>
                                      <p:cBhvr>
                                        <p:cTn id="1176" dur="1" fill="hold">
                                          <p:stCondLst>
                                            <p:cond delay="0"/>
                                          </p:stCondLst>
                                        </p:cTn>
                                        <p:tgtEl>
                                          <p:spTgt spid="191"/>
                                        </p:tgtEl>
                                        <p:attrNameLst>
                                          <p:attrName>style.visibility</p:attrName>
                                        </p:attrNameLst>
                                      </p:cBhvr>
                                      <p:to>
                                        <p:strVal val="hidden"/>
                                      </p:to>
                                    </p:set>
                                  </p:childTnLst>
                                </p:cTn>
                              </p:par>
                              <p:par>
                                <p:cTn id="1177" presetID="1" presetClass="exit" presetSubtype="0" fill="hold" grpId="3" nodeType="withEffect">
                                  <p:stCondLst>
                                    <p:cond delay="0"/>
                                  </p:stCondLst>
                                  <p:childTnLst>
                                    <p:set>
                                      <p:cBhvr>
                                        <p:cTn id="1178" dur="1" fill="hold">
                                          <p:stCondLst>
                                            <p:cond delay="0"/>
                                          </p:stCondLst>
                                        </p:cTn>
                                        <p:tgtEl>
                                          <p:spTgt spid="192"/>
                                        </p:tgtEl>
                                        <p:attrNameLst>
                                          <p:attrName>style.visibility</p:attrName>
                                        </p:attrNameLst>
                                      </p:cBhvr>
                                      <p:to>
                                        <p:strVal val="hidden"/>
                                      </p:to>
                                    </p:set>
                                  </p:childTnLst>
                                </p:cTn>
                              </p:par>
                              <p:par>
                                <p:cTn id="1179" presetID="1" presetClass="exit" presetSubtype="0" fill="hold" grpId="3" nodeType="withEffect">
                                  <p:stCondLst>
                                    <p:cond delay="0"/>
                                  </p:stCondLst>
                                  <p:childTnLst>
                                    <p:set>
                                      <p:cBhvr>
                                        <p:cTn id="1180" dur="1" fill="hold">
                                          <p:stCondLst>
                                            <p:cond delay="0"/>
                                          </p:stCondLst>
                                        </p:cTn>
                                        <p:tgtEl>
                                          <p:spTgt spid="193"/>
                                        </p:tgtEl>
                                        <p:attrNameLst>
                                          <p:attrName>style.visibility</p:attrName>
                                        </p:attrNameLst>
                                      </p:cBhvr>
                                      <p:to>
                                        <p:strVal val="hidden"/>
                                      </p:to>
                                    </p:set>
                                  </p:childTnLst>
                                </p:cTn>
                              </p:par>
                              <p:par>
                                <p:cTn id="1181" presetID="1" presetClass="exit" presetSubtype="0" fill="hold" grpId="3" nodeType="withEffect">
                                  <p:stCondLst>
                                    <p:cond delay="0"/>
                                  </p:stCondLst>
                                  <p:childTnLst>
                                    <p:set>
                                      <p:cBhvr>
                                        <p:cTn id="1182" dur="1" fill="hold">
                                          <p:stCondLst>
                                            <p:cond delay="0"/>
                                          </p:stCondLst>
                                        </p:cTn>
                                        <p:tgtEl>
                                          <p:spTgt spid="194"/>
                                        </p:tgtEl>
                                        <p:attrNameLst>
                                          <p:attrName>style.visibility</p:attrName>
                                        </p:attrNameLst>
                                      </p:cBhvr>
                                      <p:to>
                                        <p:strVal val="hidden"/>
                                      </p:to>
                                    </p:set>
                                  </p:childTnLst>
                                </p:cTn>
                              </p:par>
                              <p:par>
                                <p:cTn id="1183" presetID="1" presetClass="exit" presetSubtype="0" fill="hold" grpId="3" nodeType="withEffect">
                                  <p:stCondLst>
                                    <p:cond delay="0"/>
                                  </p:stCondLst>
                                  <p:childTnLst>
                                    <p:set>
                                      <p:cBhvr>
                                        <p:cTn id="1184" dur="1" fill="hold">
                                          <p:stCondLst>
                                            <p:cond delay="0"/>
                                          </p:stCondLst>
                                        </p:cTn>
                                        <p:tgtEl>
                                          <p:spTgt spid="190"/>
                                        </p:tgtEl>
                                        <p:attrNameLst>
                                          <p:attrName>style.visibility</p:attrName>
                                        </p:attrNameLst>
                                      </p:cBhvr>
                                      <p:to>
                                        <p:strVal val="hidden"/>
                                      </p:to>
                                    </p:set>
                                  </p:childTnLst>
                                </p:cTn>
                              </p:par>
                            </p:childTnLst>
                          </p:cTn>
                        </p:par>
                      </p:childTnLst>
                    </p:cTn>
                  </p:par>
                </p:childTnLst>
              </p:cTn>
              <p:nextCondLst>
                <p:cond evt="onClick" delay="0">
                  <p:tgtEl>
                    <p:spTgt spid="194"/>
                  </p:tgtEl>
                </p:cond>
              </p:nextCondLst>
            </p:seq>
            <p:seq concurrent="1" nextAc="seek">
              <p:cTn id="1185" restart="whenNotActive" fill="hold" evtFilter="cancelBubble" nodeType="interactiveSeq">
                <p:stCondLst>
                  <p:cond evt="onClick" delay="0">
                    <p:tgtEl>
                      <p:spTgt spid="31"/>
                    </p:tgtEl>
                  </p:cond>
                </p:stCondLst>
                <p:endSync evt="end" delay="0">
                  <p:rtn val="all"/>
                </p:endSync>
                <p:childTnLst>
                  <p:par>
                    <p:cTn id="1186" fill="hold">
                      <p:stCondLst>
                        <p:cond delay="0"/>
                      </p:stCondLst>
                      <p:childTnLst>
                        <p:par>
                          <p:cTn id="1187" fill="hold">
                            <p:stCondLst>
                              <p:cond delay="0"/>
                            </p:stCondLst>
                            <p:childTnLst>
                              <p:par>
                                <p:cTn id="1188" presetID="1" presetClass="entr" presetSubtype="0" fill="hold" grpId="0" nodeType="clickEffect">
                                  <p:stCondLst>
                                    <p:cond delay="0"/>
                                  </p:stCondLst>
                                  <p:childTnLst>
                                    <p:set>
                                      <p:cBhvr>
                                        <p:cTn id="1189" dur="1" fill="hold">
                                          <p:stCondLst>
                                            <p:cond delay="0"/>
                                          </p:stCondLst>
                                        </p:cTn>
                                        <p:tgtEl>
                                          <p:spTgt spid="195"/>
                                        </p:tgtEl>
                                        <p:attrNameLst>
                                          <p:attrName>style.visibility</p:attrName>
                                        </p:attrNameLst>
                                      </p:cBhvr>
                                      <p:to>
                                        <p:strVal val="visible"/>
                                      </p:to>
                                    </p:set>
                                  </p:childTnLst>
                                </p:cTn>
                              </p:par>
                              <p:par>
                                <p:cTn id="1190" presetID="1" presetClass="entr" presetSubtype="0" fill="hold" grpId="0" nodeType="withEffect">
                                  <p:stCondLst>
                                    <p:cond delay="0"/>
                                  </p:stCondLst>
                                  <p:childTnLst>
                                    <p:set>
                                      <p:cBhvr>
                                        <p:cTn id="1191" dur="1" fill="hold">
                                          <p:stCondLst>
                                            <p:cond delay="0"/>
                                          </p:stCondLst>
                                        </p:cTn>
                                        <p:tgtEl>
                                          <p:spTgt spid="196"/>
                                        </p:tgtEl>
                                        <p:attrNameLst>
                                          <p:attrName>style.visibility</p:attrName>
                                        </p:attrNameLst>
                                      </p:cBhvr>
                                      <p:to>
                                        <p:strVal val="visible"/>
                                      </p:to>
                                    </p:set>
                                  </p:childTnLst>
                                </p:cTn>
                              </p:par>
                              <p:par>
                                <p:cTn id="1192" presetID="1" presetClass="entr" presetSubtype="0" fill="hold" grpId="0" nodeType="withEffect">
                                  <p:stCondLst>
                                    <p:cond delay="0"/>
                                  </p:stCondLst>
                                  <p:childTnLst>
                                    <p:set>
                                      <p:cBhvr>
                                        <p:cTn id="1193" dur="1" fill="hold">
                                          <p:stCondLst>
                                            <p:cond delay="0"/>
                                          </p:stCondLst>
                                        </p:cTn>
                                        <p:tgtEl>
                                          <p:spTgt spid="197"/>
                                        </p:tgtEl>
                                        <p:attrNameLst>
                                          <p:attrName>style.visibility</p:attrName>
                                        </p:attrNameLst>
                                      </p:cBhvr>
                                      <p:to>
                                        <p:strVal val="visible"/>
                                      </p:to>
                                    </p:set>
                                  </p:childTnLst>
                                </p:cTn>
                              </p:par>
                              <p:par>
                                <p:cTn id="1194" presetID="1" presetClass="entr" presetSubtype="0" fill="hold" grpId="0" nodeType="withEffect">
                                  <p:stCondLst>
                                    <p:cond delay="0"/>
                                  </p:stCondLst>
                                  <p:childTnLst>
                                    <p:set>
                                      <p:cBhvr>
                                        <p:cTn id="1195" dur="1" fill="hold">
                                          <p:stCondLst>
                                            <p:cond delay="0"/>
                                          </p:stCondLst>
                                        </p:cTn>
                                        <p:tgtEl>
                                          <p:spTgt spid="198"/>
                                        </p:tgtEl>
                                        <p:attrNameLst>
                                          <p:attrName>style.visibility</p:attrName>
                                        </p:attrNameLst>
                                      </p:cBhvr>
                                      <p:to>
                                        <p:strVal val="visible"/>
                                      </p:to>
                                    </p:set>
                                  </p:childTnLst>
                                </p:cTn>
                              </p:par>
                              <p:par>
                                <p:cTn id="1196" presetID="1" presetClass="entr" presetSubtype="0" fill="hold" grpId="0" nodeType="withEffect">
                                  <p:stCondLst>
                                    <p:cond delay="0"/>
                                  </p:stCondLst>
                                  <p:childTnLst>
                                    <p:set>
                                      <p:cBhvr>
                                        <p:cTn id="1197" dur="1" fill="hold">
                                          <p:stCondLst>
                                            <p:cond delay="0"/>
                                          </p:stCondLst>
                                        </p:cTn>
                                        <p:tgtEl>
                                          <p:spTgt spid="200"/>
                                        </p:tgtEl>
                                        <p:attrNameLst>
                                          <p:attrName>style.visibility</p:attrName>
                                        </p:attrNameLst>
                                      </p:cBhvr>
                                      <p:to>
                                        <p:strVal val="visible"/>
                                      </p:to>
                                    </p:set>
                                  </p:childTnLst>
                                </p:cTn>
                              </p:par>
                              <p:par>
                                <p:cTn id="1198" presetID="1" presetClass="entr" presetSubtype="0" fill="hold" grpId="0" nodeType="withEffect">
                                  <p:stCondLst>
                                    <p:cond delay="0"/>
                                  </p:stCondLst>
                                  <p:childTnLst>
                                    <p:set>
                                      <p:cBhvr>
                                        <p:cTn id="1199" dur="1" fill="hold">
                                          <p:stCondLst>
                                            <p:cond delay="0"/>
                                          </p:stCondLst>
                                        </p:cTn>
                                        <p:tgtEl>
                                          <p:spTgt spid="201"/>
                                        </p:tgtEl>
                                        <p:attrNameLst>
                                          <p:attrName>style.visibility</p:attrName>
                                        </p:attrNameLst>
                                      </p:cBhvr>
                                      <p:to>
                                        <p:strVal val="visible"/>
                                      </p:to>
                                    </p:set>
                                  </p:childTnLst>
                                </p:cTn>
                              </p:par>
                              <p:par>
                                <p:cTn id="1200" presetID="1" presetClass="entr" presetSubtype="0" fill="hold" grpId="0" nodeType="withEffect">
                                  <p:stCondLst>
                                    <p:cond delay="0"/>
                                  </p:stCondLst>
                                  <p:childTnLst>
                                    <p:set>
                                      <p:cBhvr>
                                        <p:cTn id="1201" dur="1" fill="hold">
                                          <p:stCondLst>
                                            <p:cond delay="0"/>
                                          </p:stCondLst>
                                        </p:cTn>
                                        <p:tgtEl>
                                          <p:spTgt spid="202"/>
                                        </p:tgtEl>
                                        <p:attrNameLst>
                                          <p:attrName>style.visibility</p:attrName>
                                        </p:attrNameLst>
                                      </p:cBhvr>
                                      <p:to>
                                        <p:strVal val="visible"/>
                                      </p:to>
                                    </p:set>
                                  </p:childTnLst>
                                </p:cTn>
                              </p:par>
                              <p:par>
                                <p:cTn id="1202" presetID="1" presetClass="entr" presetSubtype="0" fill="hold" grpId="0" nodeType="withEffect">
                                  <p:stCondLst>
                                    <p:cond delay="0"/>
                                  </p:stCondLst>
                                  <p:childTnLst>
                                    <p:set>
                                      <p:cBhvr>
                                        <p:cTn id="1203" dur="1" fill="hold">
                                          <p:stCondLst>
                                            <p:cond delay="0"/>
                                          </p:stCondLst>
                                        </p:cTn>
                                        <p:tgtEl>
                                          <p:spTgt spid="203"/>
                                        </p:tgtEl>
                                        <p:attrNameLst>
                                          <p:attrName>style.visibility</p:attrName>
                                        </p:attrNameLst>
                                      </p:cBhvr>
                                      <p:to>
                                        <p:strVal val="visible"/>
                                      </p:to>
                                    </p:set>
                                  </p:childTnLst>
                                </p:cTn>
                              </p:par>
                            </p:childTnLst>
                          </p:cTn>
                        </p:par>
                      </p:childTnLst>
                    </p:cTn>
                  </p:par>
                </p:childTnLst>
              </p:cTn>
              <p:nextCondLst>
                <p:cond evt="onClick" delay="0">
                  <p:tgtEl>
                    <p:spTgt spid="31"/>
                  </p:tgtEl>
                </p:cond>
              </p:nextCondLst>
            </p:seq>
            <p:seq concurrent="1" nextAc="seek">
              <p:cTn id="1204" restart="whenNotActive" fill="hold" evtFilter="cancelBubble" nodeType="interactiveSeq">
                <p:stCondLst>
                  <p:cond evt="onClick" delay="0">
                    <p:tgtEl>
                      <p:spTgt spid="198"/>
                    </p:tgtEl>
                  </p:cond>
                </p:stCondLst>
                <p:endSync evt="end" delay="0">
                  <p:rtn val="all"/>
                </p:endSync>
                <p:childTnLst>
                  <p:par>
                    <p:cTn id="1205" fill="hold">
                      <p:stCondLst>
                        <p:cond delay="0"/>
                      </p:stCondLst>
                      <p:childTnLst>
                        <p:par>
                          <p:cTn id="1206" fill="hold">
                            <p:stCondLst>
                              <p:cond delay="0"/>
                            </p:stCondLst>
                            <p:childTnLst>
                              <p:par>
                                <p:cTn id="1207" presetID="1" presetClass="entr" presetSubtype="0" fill="hold" grpId="0" nodeType="clickEffect">
                                  <p:stCondLst>
                                    <p:cond delay="0"/>
                                  </p:stCondLst>
                                  <p:childTnLst>
                                    <p:set>
                                      <p:cBhvr>
                                        <p:cTn id="1208" dur="1" fill="hold">
                                          <p:stCondLst>
                                            <p:cond delay="0"/>
                                          </p:stCondLst>
                                        </p:cTn>
                                        <p:tgtEl>
                                          <p:spTgt spid="199"/>
                                        </p:tgtEl>
                                        <p:attrNameLst>
                                          <p:attrName>style.visibility</p:attrName>
                                        </p:attrNameLst>
                                      </p:cBhvr>
                                      <p:to>
                                        <p:strVal val="visible"/>
                                      </p:to>
                                    </p:set>
                                  </p:childTnLst>
                                </p:cTn>
                              </p:par>
                            </p:childTnLst>
                          </p:cTn>
                        </p:par>
                      </p:childTnLst>
                    </p:cTn>
                  </p:par>
                </p:childTnLst>
              </p:cTn>
              <p:nextCondLst>
                <p:cond evt="onClick" delay="0">
                  <p:tgtEl>
                    <p:spTgt spid="198"/>
                  </p:tgtEl>
                </p:cond>
              </p:nextCondLst>
            </p:seq>
            <p:seq concurrent="1" nextAc="seek">
              <p:cTn id="1209" restart="whenNotActive" fill="hold" evtFilter="cancelBubble" nodeType="interactiveSeq">
                <p:stCondLst>
                  <p:cond evt="onClick" delay="0">
                    <p:tgtEl>
                      <p:spTgt spid="201"/>
                    </p:tgtEl>
                  </p:cond>
                </p:stCondLst>
                <p:endSync evt="end" delay="0">
                  <p:rtn val="all"/>
                </p:endSync>
                <p:childTnLst>
                  <p:par>
                    <p:cTn id="1210" fill="hold">
                      <p:stCondLst>
                        <p:cond delay="0"/>
                      </p:stCondLst>
                      <p:childTnLst>
                        <p:par>
                          <p:cTn id="1211" fill="hold">
                            <p:stCondLst>
                              <p:cond delay="0"/>
                            </p:stCondLst>
                            <p:childTnLst>
                              <p:par>
                                <p:cTn id="1212" presetID="1" presetClass="entr" presetSubtype="0" fill="hold" grpId="0" nodeType="clickEffect">
                                  <p:stCondLst>
                                    <p:cond delay="0"/>
                                  </p:stCondLst>
                                  <p:childTnLst>
                                    <p:set>
                                      <p:cBhvr>
                                        <p:cTn id="1213" dur="1" fill="hold">
                                          <p:stCondLst>
                                            <p:cond delay="0"/>
                                          </p:stCondLst>
                                        </p:cTn>
                                        <p:tgtEl>
                                          <p:spTgt spid="64"/>
                                        </p:tgtEl>
                                        <p:attrNameLst>
                                          <p:attrName>style.visibility</p:attrName>
                                        </p:attrNameLst>
                                      </p:cBhvr>
                                      <p:to>
                                        <p:strVal val="visible"/>
                                      </p:to>
                                    </p:set>
                                  </p:childTnLst>
                                </p:cTn>
                              </p:par>
                              <p:par>
                                <p:cTn id="1214" presetID="1" presetClass="exit" presetSubtype="0" fill="hold" grpId="1" nodeType="withEffect">
                                  <p:stCondLst>
                                    <p:cond delay="0"/>
                                  </p:stCondLst>
                                  <p:childTnLst>
                                    <p:set>
                                      <p:cBhvr>
                                        <p:cTn id="1215" dur="1" fill="hold">
                                          <p:stCondLst>
                                            <p:cond delay="0"/>
                                          </p:stCondLst>
                                        </p:cTn>
                                        <p:tgtEl>
                                          <p:spTgt spid="195"/>
                                        </p:tgtEl>
                                        <p:attrNameLst>
                                          <p:attrName>style.visibility</p:attrName>
                                        </p:attrNameLst>
                                      </p:cBhvr>
                                      <p:to>
                                        <p:strVal val="hidden"/>
                                      </p:to>
                                    </p:set>
                                  </p:childTnLst>
                                </p:cTn>
                              </p:par>
                              <p:par>
                                <p:cTn id="1216" presetID="1" presetClass="exit" presetSubtype="0" fill="hold" grpId="1" nodeType="withEffect">
                                  <p:stCondLst>
                                    <p:cond delay="0"/>
                                  </p:stCondLst>
                                  <p:childTnLst>
                                    <p:set>
                                      <p:cBhvr>
                                        <p:cTn id="1217" dur="1" fill="hold">
                                          <p:stCondLst>
                                            <p:cond delay="0"/>
                                          </p:stCondLst>
                                        </p:cTn>
                                        <p:tgtEl>
                                          <p:spTgt spid="196"/>
                                        </p:tgtEl>
                                        <p:attrNameLst>
                                          <p:attrName>style.visibility</p:attrName>
                                        </p:attrNameLst>
                                      </p:cBhvr>
                                      <p:to>
                                        <p:strVal val="hidden"/>
                                      </p:to>
                                    </p:set>
                                  </p:childTnLst>
                                </p:cTn>
                              </p:par>
                              <p:par>
                                <p:cTn id="1218" presetID="1" presetClass="exit" presetSubtype="0" fill="hold" grpId="1" nodeType="withEffect">
                                  <p:stCondLst>
                                    <p:cond delay="0"/>
                                  </p:stCondLst>
                                  <p:childTnLst>
                                    <p:set>
                                      <p:cBhvr>
                                        <p:cTn id="1219" dur="1" fill="hold">
                                          <p:stCondLst>
                                            <p:cond delay="0"/>
                                          </p:stCondLst>
                                        </p:cTn>
                                        <p:tgtEl>
                                          <p:spTgt spid="197"/>
                                        </p:tgtEl>
                                        <p:attrNameLst>
                                          <p:attrName>style.visibility</p:attrName>
                                        </p:attrNameLst>
                                      </p:cBhvr>
                                      <p:to>
                                        <p:strVal val="hidden"/>
                                      </p:to>
                                    </p:set>
                                  </p:childTnLst>
                                </p:cTn>
                              </p:par>
                              <p:par>
                                <p:cTn id="1220" presetID="1" presetClass="exit" presetSubtype="0" fill="hold" grpId="1" nodeType="withEffect">
                                  <p:stCondLst>
                                    <p:cond delay="0"/>
                                  </p:stCondLst>
                                  <p:childTnLst>
                                    <p:set>
                                      <p:cBhvr>
                                        <p:cTn id="1221" dur="1" fill="hold">
                                          <p:stCondLst>
                                            <p:cond delay="0"/>
                                          </p:stCondLst>
                                        </p:cTn>
                                        <p:tgtEl>
                                          <p:spTgt spid="198"/>
                                        </p:tgtEl>
                                        <p:attrNameLst>
                                          <p:attrName>style.visibility</p:attrName>
                                        </p:attrNameLst>
                                      </p:cBhvr>
                                      <p:to>
                                        <p:strVal val="hidden"/>
                                      </p:to>
                                    </p:set>
                                  </p:childTnLst>
                                </p:cTn>
                              </p:par>
                              <p:par>
                                <p:cTn id="1222" presetID="1" presetClass="exit" presetSubtype="0" fill="hold" grpId="1" nodeType="withEffect">
                                  <p:stCondLst>
                                    <p:cond delay="0"/>
                                  </p:stCondLst>
                                  <p:childTnLst>
                                    <p:set>
                                      <p:cBhvr>
                                        <p:cTn id="1223" dur="1" fill="hold">
                                          <p:stCondLst>
                                            <p:cond delay="0"/>
                                          </p:stCondLst>
                                        </p:cTn>
                                        <p:tgtEl>
                                          <p:spTgt spid="200"/>
                                        </p:tgtEl>
                                        <p:attrNameLst>
                                          <p:attrName>style.visibility</p:attrName>
                                        </p:attrNameLst>
                                      </p:cBhvr>
                                      <p:to>
                                        <p:strVal val="hidden"/>
                                      </p:to>
                                    </p:set>
                                  </p:childTnLst>
                                </p:cTn>
                              </p:par>
                              <p:par>
                                <p:cTn id="1224" presetID="1" presetClass="exit" presetSubtype="0" fill="hold" grpId="1" nodeType="withEffect">
                                  <p:stCondLst>
                                    <p:cond delay="0"/>
                                  </p:stCondLst>
                                  <p:childTnLst>
                                    <p:set>
                                      <p:cBhvr>
                                        <p:cTn id="1225" dur="1" fill="hold">
                                          <p:stCondLst>
                                            <p:cond delay="0"/>
                                          </p:stCondLst>
                                        </p:cTn>
                                        <p:tgtEl>
                                          <p:spTgt spid="201"/>
                                        </p:tgtEl>
                                        <p:attrNameLst>
                                          <p:attrName>style.visibility</p:attrName>
                                        </p:attrNameLst>
                                      </p:cBhvr>
                                      <p:to>
                                        <p:strVal val="hidden"/>
                                      </p:to>
                                    </p:set>
                                  </p:childTnLst>
                                </p:cTn>
                              </p:par>
                              <p:par>
                                <p:cTn id="1226" presetID="1" presetClass="exit" presetSubtype="0" fill="hold" grpId="1" nodeType="withEffect">
                                  <p:stCondLst>
                                    <p:cond delay="0"/>
                                  </p:stCondLst>
                                  <p:childTnLst>
                                    <p:set>
                                      <p:cBhvr>
                                        <p:cTn id="1227" dur="1" fill="hold">
                                          <p:stCondLst>
                                            <p:cond delay="0"/>
                                          </p:stCondLst>
                                        </p:cTn>
                                        <p:tgtEl>
                                          <p:spTgt spid="202"/>
                                        </p:tgtEl>
                                        <p:attrNameLst>
                                          <p:attrName>style.visibility</p:attrName>
                                        </p:attrNameLst>
                                      </p:cBhvr>
                                      <p:to>
                                        <p:strVal val="hidden"/>
                                      </p:to>
                                    </p:set>
                                  </p:childTnLst>
                                </p:cTn>
                              </p:par>
                              <p:par>
                                <p:cTn id="1228" presetID="1" presetClass="exit" presetSubtype="0" fill="hold" grpId="1" nodeType="withEffect">
                                  <p:stCondLst>
                                    <p:cond delay="0"/>
                                  </p:stCondLst>
                                  <p:childTnLst>
                                    <p:set>
                                      <p:cBhvr>
                                        <p:cTn id="1229" dur="1" fill="hold">
                                          <p:stCondLst>
                                            <p:cond delay="0"/>
                                          </p:stCondLst>
                                        </p:cTn>
                                        <p:tgtEl>
                                          <p:spTgt spid="203"/>
                                        </p:tgtEl>
                                        <p:attrNameLst>
                                          <p:attrName>style.visibility</p:attrName>
                                        </p:attrNameLst>
                                      </p:cBhvr>
                                      <p:to>
                                        <p:strVal val="hidden"/>
                                      </p:to>
                                    </p:set>
                                  </p:childTnLst>
                                </p:cTn>
                              </p:par>
                              <p:par>
                                <p:cTn id="1230" presetID="1" presetClass="exit" presetSubtype="0" fill="hold" grpId="1" nodeType="withEffect">
                                  <p:stCondLst>
                                    <p:cond delay="0"/>
                                  </p:stCondLst>
                                  <p:childTnLst>
                                    <p:set>
                                      <p:cBhvr>
                                        <p:cTn id="1231" dur="1" fill="hold">
                                          <p:stCondLst>
                                            <p:cond delay="0"/>
                                          </p:stCondLst>
                                        </p:cTn>
                                        <p:tgtEl>
                                          <p:spTgt spid="199"/>
                                        </p:tgtEl>
                                        <p:attrNameLst>
                                          <p:attrName>style.visibility</p:attrName>
                                        </p:attrNameLst>
                                      </p:cBhvr>
                                      <p:to>
                                        <p:strVal val="hidden"/>
                                      </p:to>
                                    </p:set>
                                  </p:childTnLst>
                                </p:cTn>
                              </p:par>
                            </p:childTnLst>
                          </p:cTn>
                        </p:par>
                      </p:childTnLst>
                    </p:cTn>
                  </p:par>
                </p:childTnLst>
              </p:cTn>
              <p:nextCondLst>
                <p:cond evt="onClick" delay="0">
                  <p:tgtEl>
                    <p:spTgt spid="201"/>
                  </p:tgtEl>
                </p:cond>
              </p:nextCondLst>
            </p:seq>
            <p:seq concurrent="1" nextAc="seek">
              <p:cTn id="1232" restart="whenNotActive" fill="hold" evtFilter="cancelBubble" nodeType="interactiveSeq">
                <p:stCondLst>
                  <p:cond evt="onClick" delay="0">
                    <p:tgtEl>
                      <p:spTgt spid="202"/>
                    </p:tgtEl>
                  </p:cond>
                </p:stCondLst>
                <p:endSync evt="end" delay="0">
                  <p:rtn val="all"/>
                </p:endSync>
                <p:childTnLst>
                  <p:par>
                    <p:cTn id="1233" fill="hold">
                      <p:stCondLst>
                        <p:cond delay="0"/>
                      </p:stCondLst>
                      <p:childTnLst>
                        <p:par>
                          <p:cTn id="1234" fill="hold">
                            <p:stCondLst>
                              <p:cond delay="0"/>
                            </p:stCondLst>
                            <p:childTnLst>
                              <p:par>
                                <p:cTn id="1235" presetID="1" presetClass="entr" presetSubtype="0" fill="hold" grpId="0" nodeType="clickEffect">
                                  <p:stCondLst>
                                    <p:cond delay="0"/>
                                  </p:stCondLst>
                                  <p:childTnLst>
                                    <p:set>
                                      <p:cBhvr>
                                        <p:cTn id="1236" dur="1" fill="hold">
                                          <p:stCondLst>
                                            <p:cond delay="0"/>
                                          </p:stCondLst>
                                        </p:cTn>
                                        <p:tgtEl>
                                          <p:spTgt spid="65"/>
                                        </p:tgtEl>
                                        <p:attrNameLst>
                                          <p:attrName>style.visibility</p:attrName>
                                        </p:attrNameLst>
                                      </p:cBhvr>
                                      <p:to>
                                        <p:strVal val="visible"/>
                                      </p:to>
                                    </p:set>
                                  </p:childTnLst>
                                </p:cTn>
                              </p:par>
                              <p:par>
                                <p:cTn id="1237" presetID="1" presetClass="exit" presetSubtype="0" fill="hold" grpId="2" nodeType="withEffect">
                                  <p:stCondLst>
                                    <p:cond delay="0"/>
                                  </p:stCondLst>
                                  <p:childTnLst>
                                    <p:set>
                                      <p:cBhvr>
                                        <p:cTn id="1238" dur="1" fill="hold">
                                          <p:stCondLst>
                                            <p:cond delay="0"/>
                                          </p:stCondLst>
                                        </p:cTn>
                                        <p:tgtEl>
                                          <p:spTgt spid="195"/>
                                        </p:tgtEl>
                                        <p:attrNameLst>
                                          <p:attrName>style.visibility</p:attrName>
                                        </p:attrNameLst>
                                      </p:cBhvr>
                                      <p:to>
                                        <p:strVal val="hidden"/>
                                      </p:to>
                                    </p:set>
                                  </p:childTnLst>
                                </p:cTn>
                              </p:par>
                              <p:par>
                                <p:cTn id="1239" presetID="1" presetClass="exit" presetSubtype="0" fill="hold" grpId="2" nodeType="withEffect">
                                  <p:stCondLst>
                                    <p:cond delay="0"/>
                                  </p:stCondLst>
                                  <p:childTnLst>
                                    <p:set>
                                      <p:cBhvr>
                                        <p:cTn id="1240" dur="1" fill="hold">
                                          <p:stCondLst>
                                            <p:cond delay="0"/>
                                          </p:stCondLst>
                                        </p:cTn>
                                        <p:tgtEl>
                                          <p:spTgt spid="196"/>
                                        </p:tgtEl>
                                        <p:attrNameLst>
                                          <p:attrName>style.visibility</p:attrName>
                                        </p:attrNameLst>
                                      </p:cBhvr>
                                      <p:to>
                                        <p:strVal val="hidden"/>
                                      </p:to>
                                    </p:set>
                                  </p:childTnLst>
                                </p:cTn>
                              </p:par>
                              <p:par>
                                <p:cTn id="1241" presetID="1" presetClass="exit" presetSubtype="0" fill="hold" grpId="2" nodeType="withEffect">
                                  <p:stCondLst>
                                    <p:cond delay="0"/>
                                  </p:stCondLst>
                                  <p:childTnLst>
                                    <p:set>
                                      <p:cBhvr>
                                        <p:cTn id="1242" dur="1" fill="hold">
                                          <p:stCondLst>
                                            <p:cond delay="0"/>
                                          </p:stCondLst>
                                        </p:cTn>
                                        <p:tgtEl>
                                          <p:spTgt spid="197"/>
                                        </p:tgtEl>
                                        <p:attrNameLst>
                                          <p:attrName>style.visibility</p:attrName>
                                        </p:attrNameLst>
                                      </p:cBhvr>
                                      <p:to>
                                        <p:strVal val="hidden"/>
                                      </p:to>
                                    </p:set>
                                  </p:childTnLst>
                                </p:cTn>
                              </p:par>
                              <p:par>
                                <p:cTn id="1243" presetID="1" presetClass="exit" presetSubtype="0" fill="hold" grpId="2" nodeType="withEffect">
                                  <p:stCondLst>
                                    <p:cond delay="0"/>
                                  </p:stCondLst>
                                  <p:childTnLst>
                                    <p:set>
                                      <p:cBhvr>
                                        <p:cTn id="1244" dur="1" fill="hold">
                                          <p:stCondLst>
                                            <p:cond delay="0"/>
                                          </p:stCondLst>
                                        </p:cTn>
                                        <p:tgtEl>
                                          <p:spTgt spid="198"/>
                                        </p:tgtEl>
                                        <p:attrNameLst>
                                          <p:attrName>style.visibility</p:attrName>
                                        </p:attrNameLst>
                                      </p:cBhvr>
                                      <p:to>
                                        <p:strVal val="hidden"/>
                                      </p:to>
                                    </p:set>
                                  </p:childTnLst>
                                </p:cTn>
                              </p:par>
                              <p:par>
                                <p:cTn id="1245" presetID="1" presetClass="exit" presetSubtype="0" fill="hold" grpId="2" nodeType="withEffect">
                                  <p:stCondLst>
                                    <p:cond delay="0"/>
                                  </p:stCondLst>
                                  <p:childTnLst>
                                    <p:set>
                                      <p:cBhvr>
                                        <p:cTn id="1246" dur="1" fill="hold">
                                          <p:stCondLst>
                                            <p:cond delay="0"/>
                                          </p:stCondLst>
                                        </p:cTn>
                                        <p:tgtEl>
                                          <p:spTgt spid="200"/>
                                        </p:tgtEl>
                                        <p:attrNameLst>
                                          <p:attrName>style.visibility</p:attrName>
                                        </p:attrNameLst>
                                      </p:cBhvr>
                                      <p:to>
                                        <p:strVal val="hidden"/>
                                      </p:to>
                                    </p:set>
                                  </p:childTnLst>
                                </p:cTn>
                              </p:par>
                              <p:par>
                                <p:cTn id="1247" presetID="1" presetClass="exit" presetSubtype="0" fill="hold" grpId="2" nodeType="withEffect">
                                  <p:stCondLst>
                                    <p:cond delay="0"/>
                                  </p:stCondLst>
                                  <p:childTnLst>
                                    <p:set>
                                      <p:cBhvr>
                                        <p:cTn id="1248" dur="1" fill="hold">
                                          <p:stCondLst>
                                            <p:cond delay="0"/>
                                          </p:stCondLst>
                                        </p:cTn>
                                        <p:tgtEl>
                                          <p:spTgt spid="201"/>
                                        </p:tgtEl>
                                        <p:attrNameLst>
                                          <p:attrName>style.visibility</p:attrName>
                                        </p:attrNameLst>
                                      </p:cBhvr>
                                      <p:to>
                                        <p:strVal val="hidden"/>
                                      </p:to>
                                    </p:set>
                                  </p:childTnLst>
                                </p:cTn>
                              </p:par>
                              <p:par>
                                <p:cTn id="1249" presetID="1" presetClass="exit" presetSubtype="0" fill="hold" grpId="2" nodeType="withEffect">
                                  <p:stCondLst>
                                    <p:cond delay="0"/>
                                  </p:stCondLst>
                                  <p:childTnLst>
                                    <p:set>
                                      <p:cBhvr>
                                        <p:cTn id="1250" dur="1" fill="hold">
                                          <p:stCondLst>
                                            <p:cond delay="0"/>
                                          </p:stCondLst>
                                        </p:cTn>
                                        <p:tgtEl>
                                          <p:spTgt spid="202"/>
                                        </p:tgtEl>
                                        <p:attrNameLst>
                                          <p:attrName>style.visibility</p:attrName>
                                        </p:attrNameLst>
                                      </p:cBhvr>
                                      <p:to>
                                        <p:strVal val="hidden"/>
                                      </p:to>
                                    </p:set>
                                  </p:childTnLst>
                                </p:cTn>
                              </p:par>
                              <p:par>
                                <p:cTn id="1251" presetID="1" presetClass="exit" presetSubtype="0" fill="hold" grpId="2" nodeType="withEffect">
                                  <p:stCondLst>
                                    <p:cond delay="0"/>
                                  </p:stCondLst>
                                  <p:childTnLst>
                                    <p:set>
                                      <p:cBhvr>
                                        <p:cTn id="1252" dur="1" fill="hold">
                                          <p:stCondLst>
                                            <p:cond delay="0"/>
                                          </p:stCondLst>
                                        </p:cTn>
                                        <p:tgtEl>
                                          <p:spTgt spid="203"/>
                                        </p:tgtEl>
                                        <p:attrNameLst>
                                          <p:attrName>style.visibility</p:attrName>
                                        </p:attrNameLst>
                                      </p:cBhvr>
                                      <p:to>
                                        <p:strVal val="hidden"/>
                                      </p:to>
                                    </p:set>
                                  </p:childTnLst>
                                </p:cTn>
                              </p:par>
                              <p:par>
                                <p:cTn id="1253" presetID="1" presetClass="exit" presetSubtype="0" fill="hold" grpId="2" nodeType="withEffect">
                                  <p:stCondLst>
                                    <p:cond delay="0"/>
                                  </p:stCondLst>
                                  <p:childTnLst>
                                    <p:set>
                                      <p:cBhvr>
                                        <p:cTn id="1254" dur="1" fill="hold">
                                          <p:stCondLst>
                                            <p:cond delay="0"/>
                                          </p:stCondLst>
                                        </p:cTn>
                                        <p:tgtEl>
                                          <p:spTgt spid="199"/>
                                        </p:tgtEl>
                                        <p:attrNameLst>
                                          <p:attrName>style.visibility</p:attrName>
                                        </p:attrNameLst>
                                      </p:cBhvr>
                                      <p:to>
                                        <p:strVal val="hidden"/>
                                      </p:to>
                                    </p:set>
                                  </p:childTnLst>
                                </p:cTn>
                              </p:par>
                            </p:childTnLst>
                          </p:cTn>
                        </p:par>
                      </p:childTnLst>
                    </p:cTn>
                  </p:par>
                </p:childTnLst>
              </p:cTn>
              <p:nextCondLst>
                <p:cond evt="onClick" delay="0">
                  <p:tgtEl>
                    <p:spTgt spid="202"/>
                  </p:tgtEl>
                </p:cond>
              </p:nextCondLst>
            </p:seq>
            <p:seq concurrent="1" nextAc="seek">
              <p:cTn id="1255" restart="whenNotActive" fill="hold" evtFilter="cancelBubble" nodeType="interactiveSeq">
                <p:stCondLst>
                  <p:cond evt="onClick" delay="0">
                    <p:tgtEl>
                      <p:spTgt spid="203"/>
                    </p:tgtEl>
                  </p:cond>
                </p:stCondLst>
                <p:endSync evt="end" delay="0">
                  <p:rtn val="all"/>
                </p:endSync>
                <p:childTnLst>
                  <p:par>
                    <p:cTn id="1256" fill="hold">
                      <p:stCondLst>
                        <p:cond delay="0"/>
                      </p:stCondLst>
                      <p:childTnLst>
                        <p:par>
                          <p:cTn id="1257" fill="hold">
                            <p:stCondLst>
                              <p:cond delay="0"/>
                            </p:stCondLst>
                            <p:childTnLst>
                              <p:par>
                                <p:cTn id="1258" presetID="1" presetClass="exit" presetSubtype="0" fill="hold" grpId="3" nodeType="clickEffect">
                                  <p:stCondLst>
                                    <p:cond delay="0"/>
                                  </p:stCondLst>
                                  <p:childTnLst>
                                    <p:set>
                                      <p:cBhvr>
                                        <p:cTn id="1259" dur="1" fill="hold">
                                          <p:stCondLst>
                                            <p:cond delay="0"/>
                                          </p:stCondLst>
                                        </p:cTn>
                                        <p:tgtEl>
                                          <p:spTgt spid="195"/>
                                        </p:tgtEl>
                                        <p:attrNameLst>
                                          <p:attrName>style.visibility</p:attrName>
                                        </p:attrNameLst>
                                      </p:cBhvr>
                                      <p:to>
                                        <p:strVal val="hidden"/>
                                      </p:to>
                                    </p:set>
                                  </p:childTnLst>
                                </p:cTn>
                              </p:par>
                              <p:par>
                                <p:cTn id="1260" presetID="1" presetClass="exit" presetSubtype="0" fill="hold" grpId="3" nodeType="withEffect">
                                  <p:stCondLst>
                                    <p:cond delay="0"/>
                                  </p:stCondLst>
                                  <p:childTnLst>
                                    <p:set>
                                      <p:cBhvr>
                                        <p:cTn id="1261" dur="1" fill="hold">
                                          <p:stCondLst>
                                            <p:cond delay="0"/>
                                          </p:stCondLst>
                                        </p:cTn>
                                        <p:tgtEl>
                                          <p:spTgt spid="196"/>
                                        </p:tgtEl>
                                        <p:attrNameLst>
                                          <p:attrName>style.visibility</p:attrName>
                                        </p:attrNameLst>
                                      </p:cBhvr>
                                      <p:to>
                                        <p:strVal val="hidden"/>
                                      </p:to>
                                    </p:set>
                                  </p:childTnLst>
                                </p:cTn>
                              </p:par>
                              <p:par>
                                <p:cTn id="1262" presetID="1" presetClass="exit" presetSubtype="0" fill="hold" grpId="3" nodeType="withEffect">
                                  <p:stCondLst>
                                    <p:cond delay="0"/>
                                  </p:stCondLst>
                                  <p:childTnLst>
                                    <p:set>
                                      <p:cBhvr>
                                        <p:cTn id="1263" dur="1" fill="hold">
                                          <p:stCondLst>
                                            <p:cond delay="0"/>
                                          </p:stCondLst>
                                        </p:cTn>
                                        <p:tgtEl>
                                          <p:spTgt spid="197"/>
                                        </p:tgtEl>
                                        <p:attrNameLst>
                                          <p:attrName>style.visibility</p:attrName>
                                        </p:attrNameLst>
                                      </p:cBhvr>
                                      <p:to>
                                        <p:strVal val="hidden"/>
                                      </p:to>
                                    </p:set>
                                  </p:childTnLst>
                                </p:cTn>
                              </p:par>
                              <p:par>
                                <p:cTn id="1264" presetID="1" presetClass="exit" presetSubtype="0" fill="hold" grpId="3" nodeType="withEffect">
                                  <p:stCondLst>
                                    <p:cond delay="0"/>
                                  </p:stCondLst>
                                  <p:childTnLst>
                                    <p:set>
                                      <p:cBhvr>
                                        <p:cTn id="1265" dur="1" fill="hold">
                                          <p:stCondLst>
                                            <p:cond delay="0"/>
                                          </p:stCondLst>
                                        </p:cTn>
                                        <p:tgtEl>
                                          <p:spTgt spid="198"/>
                                        </p:tgtEl>
                                        <p:attrNameLst>
                                          <p:attrName>style.visibility</p:attrName>
                                        </p:attrNameLst>
                                      </p:cBhvr>
                                      <p:to>
                                        <p:strVal val="hidden"/>
                                      </p:to>
                                    </p:set>
                                  </p:childTnLst>
                                </p:cTn>
                              </p:par>
                              <p:par>
                                <p:cTn id="1266" presetID="1" presetClass="exit" presetSubtype="0" fill="hold" grpId="3" nodeType="withEffect">
                                  <p:stCondLst>
                                    <p:cond delay="0"/>
                                  </p:stCondLst>
                                  <p:childTnLst>
                                    <p:set>
                                      <p:cBhvr>
                                        <p:cTn id="1267" dur="1" fill="hold">
                                          <p:stCondLst>
                                            <p:cond delay="0"/>
                                          </p:stCondLst>
                                        </p:cTn>
                                        <p:tgtEl>
                                          <p:spTgt spid="200"/>
                                        </p:tgtEl>
                                        <p:attrNameLst>
                                          <p:attrName>style.visibility</p:attrName>
                                        </p:attrNameLst>
                                      </p:cBhvr>
                                      <p:to>
                                        <p:strVal val="hidden"/>
                                      </p:to>
                                    </p:set>
                                  </p:childTnLst>
                                </p:cTn>
                              </p:par>
                              <p:par>
                                <p:cTn id="1268" presetID="1" presetClass="exit" presetSubtype="0" fill="hold" grpId="3" nodeType="withEffect">
                                  <p:stCondLst>
                                    <p:cond delay="0"/>
                                  </p:stCondLst>
                                  <p:childTnLst>
                                    <p:set>
                                      <p:cBhvr>
                                        <p:cTn id="1269" dur="1" fill="hold">
                                          <p:stCondLst>
                                            <p:cond delay="0"/>
                                          </p:stCondLst>
                                        </p:cTn>
                                        <p:tgtEl>
                                          <p:spTgt spid="201"/>
                                        </p:tgtEl>
                                        <p:attrNameLst>
                                          <p:attrName>style.visibility</p:attrName>
                                        </p:attrNameLst>
                                      </p:cBhvr>
                                      <p:to>
                                        <p:strVal val="hidden"/>
                                      </p:to>
                                    </p:set>
                                  </p:childTnLst>
                                </p:cTn>
                              </p:par>
                              <p:par>
                                <p:cTn id="1270" presetID="1" presetClass="exit" presetSubtype="0" fill="hold" grpId="3" nodeType="withEffect">
                                  <p:stCondLst>
                                    <p:cond delay="0"/>
                                  </p:stCondLst>
                                  <p:childTnLst>
                                    <p:set>
                                      <p:cBhvr>
                                        <p:cTn id="1271" dur="1" fill="hold">
                                          <p:stCondLst>
                                            <p:cond delay="0"/>
                                          </p:stCondLst>
                                        </p:cTn>
                                        <p:tgtEl>
                                          <p:spTgt spid="202"/>
                                        </p:tgtEl>
                                        <p:attrNameLst>
                                          <p:attrName>style.visibility</p:attrName>
                                        </p:attrNameLst>
                                      </p:cBhvr>
                                      <p:to>
                                        <p:strVal val="hidden"/>
                                      </p:to>
                                    </p:set>
                                  </p:childTnLst>
                                </p:cTn>
                              </p:par>
                              <p:par>
                                <p:cTn id="1272" presetID="1" presetClass="exit" presetSubtype="0" fill="hold" grpId="3" nodeType="withEffect">
                                  <p:stCondLst>
                                    <p:cond delay="0"/>
                                  </p:stCondLst>
                                  <p:childTnLst>
                                    <p:set>
                                      <p:cBhvr>
                                        <p:cTn id="1273" dur="1" fill="hold">
                                          <p:stCondLst>
                                            <p:cond delay="0"/>
                                          </p:stCondLst>
                                        </p:cTn>
                                        <p:tgtEl>
                                          <p:spTgt spid="203"/>
                                        </p:tgtEl>
                                        <p:attrNameLst>
                                          <p:attrName>style.visibility</p:attrName>
                                        </p:attrNameLst>
                                      </p:cBhvr>
                                      <p:to>
                                        <p:strVal val="hidden"/>
                                      </p:to>
                                    </p:set>
                                  </p:childTnLst>
                                </p:cTn>
                              </p:par>
                              <p:par>
                                <p:cTn id="1274" presetID="1" presetClass="exit" presetSubtype="0" fill="hold" grpId="3" nodeType="withEffect">
                                  <p:stCondLst>
                                    <p:cond delay="0"/>
                                  </p:stCondLst>
                                  <p:childTnLst>
                                    <p:set>
                                      <p:cBhvr>
                                        <p:cTn id="1275" dur="1" fill="hold">
                                          <p:stCondLst>
                                            <p:cond delay="0"/>
                                          </p:stCondLst>
                                        </p:cTn>
                                        <p:tgtEl>
                                          <p:spTgt spid="199"/>
                                        </p:tgtEl>
                                        <p:attrNameLst>
                                          <p:attrName>style.visibility</p:attrName>
                                        </p:attrNameLst>
                                      </p:cBhvr>
                                      <p:to>
                                        <p:strVal val="hidden"/>
                                      </p:to>
                                    </p:set>
                                  </p:childTnLst>
                                </p:cTn>
                              </p:par>
                            </p:childTnLst>
                          </p:cTn>
                        </p:par>
                      </p:childTnLst>
                    </p:cTn>
                  </p:par>
                </p:childTnLst>
              </p:cTn>
              <p:nextCondLst>
                <p:cond evt="onClick" delay="0">
                  <p:tgtEl>
                    <p:spTgt spid="203"/>
                  </p:tgtEl>
                </p:cond>
              </p:nextCondLst>
            </p:seq>
            <p:seq concurrent="1" nextAc="seek">
              <p:cTn id="1276" restart="whenNotActive" fill="hold" evtFilter="cancelBubble" nodeType="interactiveSeq">
                <p:stCondLst>
                  <p:cond evt="onClick" delay="0">
                    <p:tgtEl>
                      <p:spTgt spid="32"/>
                    </p:tgtEl>
                  </p:cond>
                </p:stCondLst>
                <p:endSync evt="end" delay="0">
                  <p:rtn val="all"/>
                </p:endSync>
                <p:childTnLst>
                  <p:par>
                    <p:cTn id="1277" fill="hold">
                      <p:stCondLst>
                        <p:cond delay="0"/>
                      </p:stCondLst>
                      <p:childTnLst>
                        <p:par>
                          <p:cTn id="1278" fill="hold">
                            <p:stCondLst>
                              <p:cond delay="0"/>
                            </p:stCondLst>
                            <p:childTnLst>
                              <p:par>
                                <p:cTn id="1279" presetID="1" presetClass="entr" presetSubtype="0" fill="hold" grpId="0" nodeType="clickEffect">
                                  <p:stCondLst>
                                    <p:cond delay="0"/>
                                  </p:stCondLst>
                                  <p:childTnLst>
                                    <p:set>
                                      <p:cBhvr>
                                        <p:cTn id="1280" dur="1" fill="hold">
                                          <p:stCondLst>
                                            <p:cond delay="0"/>
                                          </p:stCondLst>
                                        </p:cTn>
                                        <p:tgtEl>
                                          <p:spTgt spid="204"/>
                                        </p:tgtEl>
                                        <p:attrNameLst>
                                          <p:attrName>style.visibility</p:attrName>
                                        </p:attrNameLst>
                                      </p:cBhvr>
                                      <p:to>
                                        <p:strVal val="visible"/>
                                      </p:to>
                                    </p:set>
                                  </p:childTnLst>
                                </p:cTn>
                              </p:par>
                              <p:par>
                                <p:cTn id="1281" presetID="1" presetClass="entr" presetSubtype="0" fill="hold" grpId="0" nodeType="withEffect">
                                  <p:stCondLst>
                                    <p:cond delay="0"/>
                                  </p:stCondLst>
                                  <p:childTnLst>
                                    <p:set>
                                      <p:cBhvr>
                                        <p:cTn id="1282" dur="1" fill="hold">
                                          <p:stCondLst>
                                            <p:cond delay="0"/>
                                          </p:stCondLst>
                                        </p:cTn>
                                        <p:tgtEl>
                                          <p:spTgt spid="205"/>
                                        </p:tgtEl>
                                        <p:attrNameLst>
                                          <p:attrName>style.visibility</p:attrName>
                                        </p:attrNameLst>
                                      </p:cBhvr>
                                      <p:to>
                                        <p:strVal val="visible"/>
                                      </p:to>
                                    </p:set>
                                  </p:childTnLst>
                                </p:cTn>
                              </p:par>
                              <p:par>
                                <p:cTn id="1283" presetID="1" presetClass="entr" presetSubtype="0" fill="hold" grpId="0" nodeType="withEffect">
                                  <p:stCondLst>
                                    <p:cond delay="0"/>
                                  </p:stCondLst>
                                  <p:childTnLst>
                                    <p:set>
                                      <p:cBhvr>
                                        <p:cTn id="1284" dur="1" fill="hold">
                                          <p:stCondLst>
                                            <p:cond delay="0"/>
                                          </p:stCondLst>
                                        </p:cTn>
                                        <p:tgtEl>
                                          <p:spTgt spid="206"/>
                                        </p:tgtEl>
                                        <p:attrNameLst>
                                          <p:attrName>style.visibility</p:attrName>
                                        </p:attrNameLst>
                                      </p:cBhvr>
                                      <p:to>
                                        <p:strVal val="visible"/>
                                      </p:to>
                                    </p:set>
                                  </p:childTnLst>
                                </p:cTn>
                              </p:par>
                              <p:par>
                                <p:cTn id="1285" presetID="1" presetClass="entr" presetSubtype="0" fill="hold" grpId="0" nodeType="withEffect">
                                  <p:stCondLst>
                                    <p:cond delay="0"/>
                                  </p:stCondLst>
                                  <p:childTnLst>
                                    <p:set>
                                      <p:cBhvr>
                                        <p:cTn id="1286" dur="1" fill="hold">
                                          <p:stCondLst>
                                            <p:cond delay="0"/>
                                          </p:stCondLst>
                                        </p:cTn>
                                        <p:tgtEl>
                                          <p:spTgt spid="207"/>
                                        </p:tgtEl>
                                        <p:attrNameLst>
                                          <p:attrName>style.visibility</p:attrName>
                                        </p:attrNameLst>
                                      </p:cBhvr>
                                      <p:to>
                                        <p:strVal val="visible"/>
                                      </p:to>
                                    </p:set>
                                  </p:childTnLst>
                                </p:cTn>
                              </p:par>
                              <p:par>
                                <p:cTn id="1287" presetID="1" presetClass="entr" presetSubtype="0" fill="hold" grpId="0" nodeType="withEffect">
                                  <p:stCondLst>
                                    <p:cond delay="0"/>
                                  </p:stCondLst>
                                  <p:childTnLst>
                                    <p:set>
                                      <p:cBhvr>
                                        <p:cTn id="1288" dur="1" fill="hold">
                                          <p:stCondLst>
                                            <p:cond delay="0"/>
                                          </p:stCondLst>
                                        </p:cTn>
                                        <p:tgtEl>
                                          <p:spTgt spid="209"/>
                                        </p:tgtEl>
                                        <p:attrNameLst>
                                          <p:attrName>style.visibility</p:attrName>
                                        </p:attrNameLst>
                                      </p:cBhvr>
                                      <p:to>
                                        <p:strVal val="visible"/>
                                      </p:to>
                                    </p:set>
                                  </p:childTnLst>
                                </p:cTn>
                              </p:par>
                              <p:par>
                                <p:cTn id="1289" presetID="1" presetClass="entr" presetSubtype="0" fill="hold" grpId="0" nodeType="withEffect">
                                  <p:stCondLst>
                                    <p:cond delay="0"/>
                                  </p:stCondLst>
                                  <p:childTnLst>
                                    <p:set>
                                      <p:cBhvr>
                                        <p:cTn id="1290" dur="1" fill="hold">
                                          <p:stCondLst>
                                            <p:cond delay="0"/>
                                          </p:stCondLst>
                                        </p:cTn>
                                        <p:tgtEl>
                                          <p:spTgt spid="210"/>
                                        </p:tgtEl>
                                        <p:attrNameLst>
                                          <p:attrName>style.visibility</p:attrName>
                                        </p:attrNameLst>
                                      </p:cBhvr>
                                      <p:to>
                                        <p:strVal val="visible"/>
                                      </p:to>
                                    </p:set>
                                  </p:childTnLst>
                                </p:cTn>
                              </p:par>
                              <p:par>
                                <p:cTn id="1291" presetID="1" presetClass="entr" presetSubtype="0" fill="hold" grpId="0" nodeType="withEffect">
                                  <p:stCondLst>
                                    <p:cond delay="0"/>
                                  </p:stCondLst>
                                  <p:childTnLst>
                                    <p:set>
                                      <p:cBhvr>
                                        <p:cTn id="1292" dur="1" fill="hold">
                                          <p:stCondLst>
                                            <p:cond delay="0"/>
                                          </p:stCondLst>
                                        </p:cTn>
                                        <p:tgtEl>
                                          <p:spTgt spid="211"/>
                                        </p:tgtEl>
                                        <p:attrNameLst>
                                          <p:attrName>style.visibility</p:attrName>
                                        </p:attrNameLst>
                                      </p:cBhvr>
                                      <p:to>
                                        <p:strVal val="visible"/>
                                      </p:to>
                                    </p:set>
                                  </p:childTnLst>
                                </p:cTn>
                              </p:par>
                              <p:par>
                                <p:cTn id="1293" presetID="1" presetClass="entr" presetSubtype="0" fill="hold" grpId="0" nodeType="withEffect">
                                  <p:stCondLst>
                                    <p:cond delay="0"/>
                                  </p:stCondLst>
                                  <p:childTnLst>
                                    <p:set>
                                      <p:cBhvr>
                                        <p:cTn id="1294" dur="1" fill="hold">
                                          <p:stCondLst>
                                            <p:cond delay="0"/>
                                          </p:stCondLst>
                                        </p:cTn>
                                        <p:tgtEl>
                                          <p:spTgt spid="212"/>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seq concurrent="1" nextAc="seek">
              <p:cTn id="1295" restart="whenNotActive" fill="hold" evtFilter="cancelBubble" nodeType="interactiveSeq">
                <p:stCondLst>
                  <p:cond evt="onClick" delay="0">
                    <p:tgtEl>
                      <p:spTgt spid="207"/>
                    </p:tgtEl>
                  </p:cond>
                </p:stCondLst>
                <p:endSync evt="end" delay="0">
                  <p:rtn val="all"/>
                </p:endSync>
                <p:childTnLst>
                  <p:par>
                    <p:cTn id="1296" fill="hold">
                      <p:stCondLst>
                        <p:cond delay="0"/>
                      </p:stCondLst>
                      <p:childTnLst>
                        <p:par>
                          <p:cTn id="1297" fill="hold">
                            <p:stCondLst>
                              <p:cond delay="0"/>
                            </p:stCondLst>
                            <p:childTnLst>
                              <p:par>
                                <p:cTn id="1298" presetID="1" presetClass="entr" presetSubtype="0" fill="hold" grpId="0" nodeType="clickEffect">
                                  <p:stCondLst>
                                    <p:cond delay="0"/>
                                  </p:stCondLst>
                                  <p:childTnLst>
                                    <p:set>
                                      <p:cBhvr>
                                        <p:cTn id="1299" dur="1" fill="hold">
                                          <p:stCondLst>
                                            <p:cond delay="0"/>
                                          </p:stCondLst>
                                        </p:cTn>
                                        <p:tgtEl>
                                          <p:spTgt spid="208"/>
                                        </p:tgtEl>
                                        <p:attrNameLst>
                                          <p:attrName>style.visibility</p:attrName>
                                        </p:attrNameLst>
                                      </p:cBhvr>
                                      <p:to>
                                        <p:strVal val="visible"/>
                                      </p:to>
                                    </p:set>
                                  </p:childTnLst>
                                </p:cTn>
                              </p:par>
                            </p:childTnLst>
                          </p:cTn>
                        </p:par>
                      </p:childTnLst>
                    </p:cTn>
                  </p:par>
                </p:childTnLst>
              </p:cTn>
              <p:nextCondLst>
                <p:cond evt="onClick" delay="0">
                  <p:tgtEl>
                    <p:spTgt spid="207"/>
                  </p:tgtEl>
                </p:cond>
              </p:nextCondLst>
            </p:seq>
            <p:seq concurrent="1" nextAc="seek">
              <p:cTn id="1300" restart="whenNotActive" fill="hold" evtFilter="cancelBubble" nodeType="interactiveSeq">
                <p:stCondLst>
                  <p:cond evt="onClick" delay="0">
                    <p:tgtEl>
                      <p:spTgt spid="210"/>
                    </p:tgtEl>
                  </p:cond>
                </p:stCondLst>
                <p:endSync evt="end" delay="0">
                  <p:rtn val="all"/>
                </p:endSync>
                <p:childTnLst>
                  <p:par>
                    <p:cTn id="1301" fill="hold">
                      <p:stCondLst>
                        <p:cond delay="0"/>
                      </p:stCondLst>
                      <p:childTnLst>
                        <p:par>
                          <p:cTn id="1302" fill="hold">
                            <p:stCondLst>
                              <p:cond delay="0"/>
                            </p:stCondLst>
                            <p:childTnLst>
                              <p:par>
                                <p:cTn id="1303" presetID="1" presetClass="entr" presetSubtype="0" fill="hold" grpId="0" nodeType="clickEffect">
                                  <p:stCondLst>
                                    <p:cond delay="0"/>
                                  </p:stCondLst>
                                  <p:childTnLst>
                                    <p:set>
                                      <p:cBhvr>
                                        <p:cTn id="1304" dur="1" fill="hold">
                                          <p:stCondLst>
                                            <p:cond delay="0"/>
                                          </p:stCondLst>
                                        </p:cTn>
                                        <p:tgtEl>
                                          <p:spTgt spid="66"/>
                                        </p:tgtEl>
                                        <p:attrNameLst>
                                          <p:attrName>style.visibility</p:attrName>
                                        </p:attrNameLst>
                                      </p:cBhvr>
                                      <p:to>
                                        <p:strVal val="visible"/>
                                      </p:to>
                                    </p:set>
                                  </p:childTnLst>
                                </p:cTn>
                              </p:par>
                              <p:par>
                                <p:cTn id="1305" presetID="1" presetClass="exit" presetSubtype="0" fill="hold" grpId="1" nodeType="withEffect">
                                  <p:stCondLst>
                                    <p:cond delay="0"/>
                                  </p:stCondLst>
                                  <p:childTnLst>
                                    <p:set>
                                      <p:cBhvr>
                                        <p:cTn id="1306" dur="1" fill="hold">
                                          <p:stCondLst>
                                            <p:cond delay="0"/>
                                          </p:stCondLst>
                                        </p:cTn>
                                        <p:tgtEl>
                                          <p:spTgt spid="204"/>
                                        </p:tgtEl>
                                        <p:attrNameLst>
                                          <p:attrName>style.visibility</p:attrName>
                                        </p:attrNameLst>
                                      </p:cBhvr>
                                      <p:to>
                                        <p:strVal val="hidden"/>
                                      </p:to>
                                    </p:set>
                                  </p:childTnLst>
                                </p:cTn>
                              </p:par>
                              <p:par>
                                <p:cTn id="1307" presetID="1" presetClass="exit" presetSubtype="0" fill="hold" grpId="1" nodeType="withEffect">
                                  <p:stCondLst>
                                    <p:cond delay="0"/>
                                  </p:stCondLst>
                                  <p:childTnLst>
                                    <p:set>
                                      <p:cBhvr>
                                        <p:cTn id="1308" dur="1" fill="hold">
                                          <p:stCondLst>
                                            <p:cond delay="0"/>
                                          </p:stCondLst>
                                        </p:cTn>
                                        <p:tgtEl>
                                          <p:spTgt spid="205"/>
                                        </p:tgtEl>
                                        <p:attrNameLst>
                                          <p:attrName>style.visibility</p:attrName>
                                        </p:attrNameLst>
                                      </p:cBhvr>
                                      <p:to>
                                        <p:strVal val="hidden"/>
                                      </p:to>
                                    </p:set>
                                  </p:childTnLst>
                                </p:cTn>
                              </p:par>
                              <p:par>
                                <p:cTn id="1309" presetID="1" presetClass="exit" presetSubtype="0" fill="hold" grpId="1" nodeType="withEffect">
                                  <p:stCondLst>
                                    <p:cond delay="0"/>
                                  </p:stCondLst>
                                  <p:childTnLst>
                                    <p:set>
                                      <p:cBhvr>
                                        <p:cTn id="1310" dur="1" fill="hold">
                                          <p:stCondLst>
                                            <p:cond delay="0"/>
                                          </p:stCondLst>
                                        </p:cTn>
                                        <p:tgtEl>
                                          <p:spTgt spid="206"/>
                                        </p:tgtEl>
                                        <p:attrNameLst>
                                          <p:attrName>style.visibility</p:attrName>
                                        </p:attrNameLst>
                                      </p:cBhvr>
                                      <p:to>
                                        <p:strVal val="hidden"/>
                                      </p:to>
                                    </p:set>
                                  </p:childTnLst>
                                </p:cTn>
                              </p:par>
                              <p:par>
                                <p:cTn id="1311" presetID="1" presetClass="exit" presetSubtype="0" fill="hold" grpId="1" nodeType="withEffect">
                                  <p:stCondLst>
                                    <p:cond delay="0"/>
                                  </p:stCondLst>
                                  <p:childTnLst>
                                    <p:set>
                                      <p:cBhvr>
                                        <p:cTn id="1312" dur="1" fill="hold">
                                          <p:stCondLst>
                                            <p:cond delay="0"/>
                                          </p:stCondLst>
                                        </p:cTn>
                                        <p:tgtEl>
                                          <p:spTgt spid="207"/>
                                        </p:tgtEl>
                                        <p:attrNameLst>
                                          <p:attrName>style.visibility</p:attrName>
                                        </p:attrNameLst>
                                      </p:cBhvr>
                                      <p:to>
                                        <p:strVal val="hidden"/>
                                      </p:to>
                                    </p:set>
                                  </p:childTnLst>
                                </p:cTn>
                              </p:par>
                              <p:par>
                                <p:cTn id="1313" presetID="1" presetClass="exit" presetSubtype="0" fill="hold" grpId="1" nodeType="withEffect">
                                  <p:stCondLst>
                                    <p:cond delay="0"/>
                                  </p:stCondLst>
                                  <p:childTnLst>
                                    <p:set>
                                      <p:cBhvr>
                                        <p:cTn id="1314" dur="1" fill="hold">
                                          <p:stCondLst>
                                            <p:cond delay="0"/>
                                          </p:stCondLst>
                                        </p:cTn>
                                        <p:tgtEl>
                                          <p:spTgt spid="209"/>
                                        </p:tgtEl>
                                        <p:attrNameLst>
                                          <p:attrName>style.visibility</p:attrName>
                                        </p:attrNameLst>
                                      </p:cBhvr>
                                      <p:to>
                                        <p:strVal val="hidden"/>
                                      </p:to>
                                    </p:set>
                                  </p:childTnLst>
                                </p:cTn>
                              </p:par>
                              <p:par>
                                <p:cTn id="1315" presetID="1" presetClass="exit" presetSubtype="0" fill="hold" grpId="1" nodeType="withEffect">
                                  <p:stCondLst>
                                    <p:cond delay="0"/>
                                  </p:stCondLst>
                                  <p:childTnLst>
                                    <p:set>
                                      <p:cBhvr>
                                        <p:cTn id="1316" dur="1" fill="hold">
                                          <p:stCondLst>
                                            <p:cond delay="0"/>
                                          </p:stCondLst>
                                        </p:cTn>
                                        <p:tgtEl>
                                          <p:spTgt spid="210"/>
                                        </p:tgtEl>
                                        <p:attrNameLst>
                                          <p:attrName>style.visibility</p:attrName>
                                        </p:attrNameLst>
                                      </p:cBhvr>
                                      <p:to>
                                        <p:strVal val="hidden"/>
                                      </p:to>
                                    </p:set>
                                  </p:childTnLst>
                                </p:cTn>
                              </p:par>
                              <p:par>
                                <p:cTn id="1317" presetID="1" presetClass="exit" presetSubtype="0" fill="hold" grpId="1" nodeType="withEffect">
                                  <p:stCondLst>
                                    <p:cond delay="0"/>
                                  </p:stCondLst>
                                  <p:childTnLst>
                                    <p:set>
                                      <p:cBhvr>
                                        <p:cTn id="1318" dur="1" fill="hold">
                                          <p:stCondLst>
                                            <p:cond delay="0"/>
                                          </p:stCondLst>
                                        </p:cTn>
                                        <p:tgtEl>
                                          <p:spTgt spid="211"/>
                                        </p:tgtEl>
                                        <p:attrNameLst>
                                          <p:attrName>style.visibility</p:attrName>
                                        </p:attrNameLst>
                                      </p:cBhvr>
                                      <p:to>
                                        <p:strVal val="hidden"/>
                                      </p:to>
                                    </p:set>
                                  </p:childTnLst>
                                </p:cTn>
                              </p:par>
                              <p:par>
                                <p:cTn id="1319" presetID="1" presetClass="exit" presetSubtype="0" fill="hold" grpId="1" nodeType="withEffect">
                                  <p:stCondLst>
                                    <p:cond delay="0"/>
                                  </p:stCondLst>
                                  <p:childTnLst>
                                    <p:set>
                                      <p:cBhvr>
                                        <p:cTn id="1320" dur="1" fill="hold">
                                          <p:stCondLst>
                                            <p:cond delay="0"/>
                                          </p:stCondLst>
                                        </p:cTn>
                                        <p:tgtEl>
                                          <p:spTgt spid="212"/>
                                        </p:tgtEl>
                                        <p:attrNameLst>
                                          <p:attrName>style.visibility</p:attrName>
                                        </p:attrNameLst>
                                      </p:cBhvr>
                                      <p:to>
                                        <p:strVal val="hidden"/>
                                      </p:to>
                                    </p:set>
                                  </p:childTnLst>
                                </p:cTn>
                              </p:par>
                              <p:par>
                                <p:cTn id="1321" presetID="1" presetClass="exit" presetSubtype="0" fill="hold" grpId="1" nodeType="withEffect">
                                  <p:stCondLst>
                                    <p:cond delay="0"/>
                                  </p:stCondLst>
                                  <p:childTnLst>
                                    <p:set>
                                      <p:cBhvr>
                                        <p:cTn id="1322" dur="1" fill="hold">
                                          <p:stCondLst>
                                            <p:cond delay="0"/>
                                          </p:stCondLst>
                                        </p:cTn>
                                        <p:tgtEl>
                                          <p:spTgt spid="208"/>
                                        </p:tgtEl>
                                        <p:attrNameLst>
                                          <p:attrName>style.visibility</p:attrName>
                                        </p:attrNameLst>
                                      </p:cBhvr>
                                      <p:to>
                                        <p:strVal val="hidden"/>
                                      </p:to>
                                    </p:set>
                                  </p:childTnLst>
                                </p:cTn>
                              </p:par>
                            </p:childTnLst>
                          </p:cTn>
                        </p:par>
                      </p:childTnLst>
                    </p:cTn>
                  </p:par>
                </p:childTnLst>
              </p:cTn>
              <p:nextCondLst>
                <p:cond evt="onClick" delay="0">
                  <p:tgtEl>
                    <p:spTgt spid="210"/>
                  </p:tgtEl>
                </p:cond>
              </p:nextCondLst>
            </p:seq>
            <p:seq concurrent="1" nextAc="seek">
              <p:cTn id="1323" restart="whenNotActive" fill="hold" evtFilter="cancelBubble" nodeType="interactiveSeq">
                <p:stCondLst>
                  <p:cond evt="onClick" delay="0">
                    <p:tgtEl>
                      <p:spTgt spid="211"/>
                    </p:tgtEl>
                  </p:cond>
                </p:stCondLst>
                <p:endSync evt="end" delay="0">
                  <p:rtn val="all"/>
                </p:endSync>
                <p:childTnLst>
                  <p:par>
                    <p:cTn id="1324" fill="hold">
                      <p:stCondLst>
                        <p:cond delay="0"/>
                      </p:stCondLst>
                      <p:childTnLst>
                        <p:par>
                          <p:cTn id="1325" fill="hold">
                            <p:stCondLst>
                              <p:cond delay="0"/>
                            </p:stCondLst>
                            <p:childTnLst>
                              <p:par>
                                <p:cTn id="1326" presetID="1" presetClass="entr" presetSubtype="0" fill="hold" grpId="0" nodeType="clickEffect">
                                  <p:stCondLst>
                                    <p:cond delay="0"/>
                                  </p:stCondLst>
                                  <p:childTnLst>
                                    <p:set>
                                      <p:cBhvr>
                                        <p:cTn id="1327" dur="1" fill="hold">
                                          <p:stCondLst>
                                            <p:cond delay="0"/>
                                          </p:stCondLst>
                                        </p:cTn>
                                        <p:tgtEl>
                                          <p:spTgt spid="67"/>
                                        </p:tgtEl>
                                        <p:attrNameLst>
                                          <p:attrName>style.visibility</p:attrName>
                                        </p:attrNameLst>
                                      </p:cBhvr>
                                      <p:to>
                                        <p:strVal val="visible"/>
                                      </p:to>
                                    </p:set>
                                  </p:childTnLst>
                                </p:cTn>
                              </p:par>
                              <p:par>
                                <p:cTn id="1328" presetID="1" presetClass="exit" presetSubtype="0" fill="hold" grpId="2" nodeType="withEffect">
                                  <p:stCondLst>
                                    <p:cond delay="0"/>
                                  </p:stCondLst>
                                  <p:childTnLst>
                                    <p:set>
                                      <p:cBhvr>
                                        <p:cTn id="1329" dur="1" fill="hold">
                                          <p:stCondLst>
                                            <p:cond delay="0"/>
                                          </p:stCondLst>
                                        </p:cTn>
                                        <p:tgtEl>
                                          <p:spTgt spid="204"/>
                                        </p:tgtEl>
                                        <p:attrNameLst>
                                          <p:attrName>style.visibility</p:attrName>
                                        </p:attrNameLst>
                                      </p:cBhvr>
                                      <p:to>
                                        <p:strVal val="hidden"/>
                                      </p:to>
                                    </p:set>
                                  </p:childTnLst>
                                </p:cTn>
                              </p:par>
                              <p:par>
                                <p:cTn id="1330" presetID="1" presetClass="exit" presetSubtype="0" fill="hold" grpId="2" nodeType="withEffect">
                                  <p:stCondLst>
                                    <p:cond delay="0"/>
                                  </p:stCondLst>
                                  <p:childTnLst>
                                    <p:set>
                                      <p:cBhvr>
                                        <p:cTn id="1331" dur="1" fill="hold">
                                          <p:stCondLst>
                                            <p:cond delay="0"/>
                                          </p:stCondLst>
                                        </p:cTn>
                                        <p:tgtEl>
                                          <p:spTgt spid="205"/>
                                        </p:tgtEl>
                                        <p:attrNameLst>
                                          <p:attrName>style.visibility</p:attrName>
                                        </p:attrNameLst>
                                      </p:cBhvr>
                                      <p:to>
                                        <p:strVal val="hidden"/>
                                      </p:to>
                                    </p:set>
                                  </p:childTnLst>
                                </p:cTn>
                              </p:par>
                              <p:par>
                                <p:cTn id="1332" presetID="1" presetClass="exit" presetSubtype="0" fill="hold" grpId="2" nodeType="withEffect">
                                  <p:stCondLst>
                                    <p:cond delay="0"/>
                                  </p:stCondLst>
                                  <p:childTnLst>
                                    <p:set>
                                      <p:cBhvr>
                                        <p:cTn id="1333" dur="1" fill="hold">
                                          <p:stCondLst>
                                            <p:cond delay="0"/>
                                          </p:stCondLst>
                                        </p:cTn>
                                        <p:tgtEl>
                                          <p:spTgt spid="206"/>
                                        </p:tgtEl>
                                        <p:attrNameLst>
                                          <p:attrName>style.visibility</p:attrName>
                                        </p:attrNameLst>
                                      </p:cBhvr>
                                      <p:to>
                                        <p:strVal val="hidden"/>
                                      </p:to>
                                    </p:set>
                                  </p:childTnLst>
                                </p:cTn>
                              </p:par>
                              <p:par>
                                <p:cTn id="1334" presetID="1" presetClass="exit" presetSubtype="0" fill="hold" grpId="2" nodeType="withEffect">
                                  <p:stCondLst>
                                    <p:cond delay="0"/>
                                  </p:stCondLst>
                                  <p:childTnLst>
                                    <p:set>
                                      <p:cBhvr>
                                        <p:cTn id="1335" dur="1" fill="hold">
                                          <p:stCondLst>
                                            <p:cond delay="0"/>
                                          </p:stCondLst>
                                        </p:cTn>
                                        <p:tgtEl>
                                          <p:spTgt spid="207"/>
                                        </p:tgtEl>
                                        <p:attrNameLst>
                                          <p:attrName>style.visibility</p:attrName>
                                        </p:attrNameLst>
                                      </p:cBhvr>
                                      <p:to>
                                        <p:strVal val="hidden"/>
                                      </p:to>
                                    </p:set>
                                  </p:childTnLst>
                                </p:cTn>
                              </p:par>
                              <p:par>
                                <p:cTn id="1336" presetID="1" presetClass="exit" presetSubtype="0" fill="hold" grpId="2" nodeType="withEffect">
                                  <p:stCondLst>
                                    <p:cond delay="0"/>
                                  </p:stCondLst>
                                  <p:childTnLst>
                                    <p:set>
                                      <p:cBhvr>
                                        <p:cTn id="1337" dur="1" fill="hold">
                                          <p:stCondLst>
                                            <p:cond delay="0"/>
                                          </p:stCondLst>
                                        </p:cTn>
                                        <p:tgtEl>
                                          <p:spTgt spid="209"/>
                                        </p:tgtEl>
                                        <p:attrNameLst>
                                          <p:attrName>style.visibility</p:attrName>
                                        </p:attrNameLst>
                                      </p:cBhvr>
                                      <p:to>
                                        <p:strVal val="hidden"/>
                                      </p:to>
                                    </p:set>
                                  </p:childTnLst>
                                </p:cTn>
                              </p:par>
                              <p:par>
                                <p:cTn id="1338" presetID="1" presetClass="exit" presetSubtype="0" fill="hold" grpId="2" nodeType="withEffect">
                                  <p:stCondLst>
                                    <p:cond delay="0"/>
                                  </p:stCondLst>
                                  <p:childTnLst>
                                    <p:set>
                                      <p:cBhvr>
                                        <p:cTn id="1339" dur="1" fill="hold">
                                          <p:stCondLst>
                                            <p:cond delay="0"/>
                                          </p:stCondLst>
                                        </p:cTn>
                                        <p:tgtEl>
                                          <p:spTgt spid="210"/>
                                        </p:tgtEl>
                                        <p:attrNameLst>
                                          <p:attrName>style.visibility</p:attrName>
                                        </p:attrNameLst>
                                      </p:cBhvr>
                                      <p:to>
                                        <p:strVal val="hidden"/>
                                      </p:to>
                                    </p:set>
                                  </p:childTnLst>
                                </p:cTn>
                              </p:par>
                              <p:par>
                                <p:cTn id="1340" presetID="1" presetClass="exit" presetSubtype="0" fill="hold" grpId="2" nodeType="withEffect">
                                  <p:stCondLst>
                                    <p:cond delay="0"/>
                                  </p:stCondLst>
                                  <p:childTnLst>
                                    <p:set>
                                      <p:cBhvr>
                                        <p:cTn id="1341" dur="1" fill="hold">
                                          <p:stCondLst>
                                            <p:cond delay="0"/>
                                          </p:stCondLst>
                                        </p:cTn>
                                        <p:tgtEl>
                                          <p:spTgt spid="211"/>
                                        </p:tgtEl>
                                        <p:attrNameLst>
                                          <p:attrName>style.visibility</p:attrName>
                                        </p:attrNameLst>
                                      </p:cBhvr>
                                      <p:to>
                                        <p:strVal val="hidden"/>
                                      </p:to>
                                    </p:set>
                                  </p:childTnLst>
                                </p:cTn>
                              </p:par>
                              <p:par>
                                <p:cTn id="1342" presetID="1" presetClass="exit" presetSubtype="0" fill="hold" grpId="2" nodeType="withEffect">
                                  <p:stCondLst>
                                    <p:cond delay="0"/>
                                  </p:stCondLst>
                                  <p:childTnLst>
                                    <p:set>
                                      <p:cBhvr>
                                        <p:cTn id="1343" dur="1" fill="hold">
                                          <p:stCondLst>
                                            <p:cond delay="0"/>
                                          </p:stCondLst>
                                        </p:cTn>
                                        <p:tgtEl>
                                          <p:spTgt spid="212"/>
                                        </p:tgtEl>
                                        <p:attrNameLst>
                                          <p:attrName>style.visibility</p:attrName>
                                        </p:attrNameLst>
                                      </p:cBhvr>
                                      <p:to>
                                        <p:strVal val="hidden"/>
                                      </p:to>
                                    </p:set>
                                  </p:childTnLst>
                                </p:cTn>
                              </p:par>
                              <p:par>
                                <p:cTn id="1344" presetID="1" presetClass="exit" presetSubtype="0" fill="hold" grpId="2" nodeType="withEffect">
                                  <p:stCondLst>
                                    <p:cond delay="0"/>
                                  </p:stCondLst>
                                  <p:childTnLst>
                                    <p:set>
                                      <p:cBhvr>
                                        <p:cTn id="1345" dur="1" fill="hold">
                                          <p:stCondLst>
                                            <p:cond delay="0"/>
                                          </p:stCondLst>
                                        </p:cTn>
                                        <p:tgtEl>
                                          <p:spTgt spid="208"/>
                                        </p:tgtEl>
                                        <p:attrNameLst>
                                          <p:attrName>style.visibility</p:attrName>
                                        </p:attrNameLst>
                                      </p:cBhvr>
                                      <p:to>
                                        <p:strVal val="hidden"/>
                                      </p:to>
                                    </p:set>
                                  </p:childTnLst>
                                </p:cTn>
                              </p:par>
                            </p:childTnLst>
                          </p:cTn>
                        </p:par>
                      </p:childTnLst>
                    </p:cTn>
                  </p:par>
                </p:childTnLst>
              </p:cTn>
              <p:nextCondLst>
                <p:cond evt="onClick" delay="0">
                  <p:tgtEl>
                    <p:spTgt spid="211"/>
                  </p:tgtEl>
                </p:cond>
              </p:nextCondLst>
            </p:seq>
            <p:seq concurrent="1" nextAc="seek">
              <p:cTn id="1346" restart="whenNotActive" fill="hold" evtFilter="cancelBubble" nodeType="interactiveSeq">
                <p:stCondLst>
                  <p:cond evt="onClick" delay="0">
                    <p:tgtEl>
                      <p:spTgt spid="212"/>
                    </p:tgtEl>
                  </p:cond>
                </p:stCondLst>
                <p:endSync evt="end" delay="0">
                  <p:rtn val="all"/>
                </p:endSync>
                <p:childTnLst>
                  <p:par>
                    <p:cTn id="1347" fill="hold">
                      <p:stCondLst>
                        <p:cond delay="0"/>
                      </p:stCondLst>
                      <p:childTnLst>
                        <p:par>
                          <p:cTn id="1348" fill="hold">
                            <p:stCondLst>
                              <p:cond delay="0"/>
                            </p:stCondLst>
                            <p:childTnLst>
                              <p:par>
                                <p:cTn id="1349" presetID="1" presetClass="exit" presetSubtype="0" fill="hold" grpId="3" nodeType="clickEffect">
                                  <p:stCondLst>
                                    <p:cond delay="0"/>
                                  </p:stCondLst>
                                  <p:childTnLst>
                                    <p:set>
                                      <p:cBhvr>
                                        <p:cTn id="1350" dur="1" fill="hold">
                                          <p:stCondLst>
                                            <p:cond delay="0"/>
                                          </p:stCondLst>
                                        </p:cTn>
                                        <p:tgtEl>
                                          <p:spTgt spid="204"/>
                                        </p:tgtEl>
                                        <p:attrNameLst>
                                          <p:attrName>style.visibility</p:attrName>
                                        </p:attrNameLst>
                                      </p:cBhvr>
                                      <p:to>
                                        <p:strVal val="hidden"/>
                                      </p:to>
                                    </p:set>
                                  </p:childTnLst>
                                </p:cTn>
                              </p:par>
                              <p:par>
                                <p:cTn id="1351" presetID="1" presetClass="exit" presetSubtype="0" fill="hold" grpId="3" nodeType="withEffect">
                                  <p:stCondLst>
                                    <p:cond delay="0"/>
                                  </p:stCondLst>
                                  <p:childTnLst>
                                    <p:set>
                                      <p:cBhvr>
                                        <p:cTn id="1352" dur="1" fill="hold">
                                          <p:stCondLst>
                                            <p:cond delay="0"/>
                                          </p:stCondLst>
                                        </p:cTn>
                                        <p:tgtEl>
                                          <p:spTgt spid="205"/>
                                        </p:tgtEl>
                                        <p:attrNameLst>
                                          <p:attrName>style.visibility</p:attrName>
                                        </p:attrNameLst>
                                      </p:cBhvr>
                                      <p:to>
                                        <p:strVal val="hidden"/>
                                      </p:to>
                                    </p:set>
                                  </p:childTnLst>
                                </p:cTn>
                              </p:par>
                              <p:par>
                                <p:cTn id="1353" presetID="1" presetClass="exit" presetSubtype="0" fill="hold" grpId="3" nodeType="withEffect">
                                  <p:stCondLst>
                                    <p:cond delay="0"/>
                                  </p:stCondLst>
                                  <p:childTnLst>
                                    <p:set>
                                      <p:cBhvr>
                                        <p:cTn id="1354" dur="1" fill="hold">
                                          <p:stCondLst>
                                            <p:cond delay="0"/>
                                          </p:stCondLst>
                                        </p:cTn>
                                        <p:tgtEl>
                                          <p:spTgt spid="206"/>
                                        </p:tgtEl>
                                        <p:attrNameLst>
                                          <p:attrName>style.visibility</p:attrName>
                                        </p:attrNameLst>
                                      </p:cBhvr>
                                      <p:to>
                                        <p:strVal val="hidden"/>
                                      </p:to>
                                    </p:set>
                                  </p:childTnLst>
                                </p:cTn>
                              </p:par>
                              <p:par>
                                <p:cTn id="1355" presetID="1" presetClass="exit" presetSubtype="0" fill="hold" grpId="3" nodeType="withEffect">
                                  <p:stCondLst>
                                    <p:cond delay="0"/>
                                  </p:stCondLst>
                                  <p:childTnLst>
                                    <p:set>
                                      <p:cBhvr>
                                        <p:cTn id="1356" dur="1" fill="hold">
                                          <p:stCondLst>
                                            <p:cond delay="0"/>
                                          </p:stCondLst>
                                        </p:cTn>
                                        <p:tgtEl>
                                          <p:spTgt spid="207"/>
                                        </p:tgtEl>
                                        <p:attrNameLst>
                                          <p:attrName>style.visibility</p:attrName>
                                        </p:attrNameLst>
                                      </p:cBhvr>
                                      <p:to>
                                        <p:strVal val="hidden"/>
                                      </p:to>
                                    </p:set>
                                  </p:childTnLst>
                                </p:cTn>
                              </p:par>
                              <p:par>
                                <p:cTn id="1357" presetID="1" presetClass="exit" presetSubtype="0" fill="hold" grpId="3" nodeType="withEffect">
                                  <p:stCondLst>
                                    <p:cond delay="0"/>
                                  </p:stCondLst>
                                  <p:childTnLst>
                                    <p:set>
                                      <p:cBhvr>
                                        <p:cTn id="1358" dur="1" fill="hold">
                                          <p:stCondLst>
                                            <p:cond delay="0"/>
                                          </p:stCondLst>
                                        </p:cTn>
                                        <p:tgtEl>
                                          <p:spTgt spid="209"/>
                                        </p:tgtEl>
                                        <p:attrNameLst>
                                          <p:attrName>style.visibility</p:attrName>
                                        </p:attrNameLst>
                                      </p:cBhvr>
                                      <p:to>
                                        <p:strVal val="hidden"/>
                                      </p:to>
                                    </p:set>
                                  </p:childTnLst>
                                </p:cTn>
                              </p:par>
                              <p:par>
                                <p:cTn id="1359" presetID="1" presetClass="exit" presetSubtype="0" fill="hold" grpId="3" nodeType="withEffect">
                                  <p:stCondLst>
                                    <p:cond delay="0"/>
                                  </p:stCondLst>
                                  <p:childTnLst>
                                    <p:set>
                                      <p:cBhvr>
                                        <p:cTn id="1360" dur="1" fill="hold">
                                          <p:stCondLst>
                                            <p:cond delay="0"/>
                                          </p:stCondLst>
                                        </p:cTn>
                                        <p:tgtEl>
                                          <p:spTgt spid="210"/>
                                        </p:tgtEl>
                                        <p:attrNameLst>
                                          <p:attrName>style.visibility</p:attrName>
                                        </p:attrNameLst>
                                      </p:cBhvr>
                                      <p:to>
                                        <p:strVal val="hidden"/>
                                      </p:to>
                                    </p:set>
                                  </p:childTnLst>
                                </p:cTn>
                              </p:par>
                              <p:par>
                                <p:cTn id="1361" presetID="1" presetClass="exit" presetSubtype="0" fill="hold" grpId="3" nodeType="withEffect">
                                  <p:stCondLst>
                                    <p:cond delay="0"/>
                                  </p:stCondLst>
                                  <p:childTnLst>
                                    <p:set>
                                      <p:cBhvr>
                                        <p:cTn id="1362" dur="1" fill="hold">
                                          <p:stCondLst>
                                            <p:cond delay="0"/>
                                          </p:stCondLst>
                                        </p:cTn>
                                        <p:tgtEl>
                                          <p:spTgt spid="211"/>
                                        </p:tgtEl>
                                        <p:attrNameLst>
                                          <p:attrName>style.visibility</p:attrName>
                                        </p:attrNameLst>
                                      </p:cBhvr>
                                      <p:to>
                                        <p:strVal val="hidden"/>
                                      </p:to>
                                    </p:set>
                                  </p:childTnLst>
                                </p:cTn>
                              </p:par>
                              <p:par>
                                <p:cTn id="1363" presetID="1" presetClass="exit" presetSubtype="0" fill="hold" grpId="3" nodeType="withEffect">
                                  <p:stCondLst>
                                    <p:cond delay="0"/>
                                  </p:stCondLst>
                                  <p:childTnLst>
                                    <p:set>
                                      <p:cBhvr>
                                        <p:cTn id="1364" dur="1" fill="hold">
                                          <p:stCondLst>
                                            <p:cond delay="0"/>
                                          </p:stCondLst>
                                        </p:cTn>
                                        <p:tgtEl>
                                          <p:spTgt spid="212"/>
                                        </p:tgtEl>
                                        <p:attrNameLst>
                                          <p:attrName>style.visibility</p:attrName>
                                        </p:attrNameLst>
                                      </p:cBhvr>
                                      <p:to>
                                        <p:strVal val="hidden"/>
                                      </p:to>
                                    </p:set>
                                  </p:childTnLst>
                                </p:cTn>
                              </p:par>
                              <p:par>
                                <p:cTn id="1365" presetID="1" presetClass="exit" presetSubtype="0" fill="hold" grpId="3" nodeType="withEffect">
                                  <p:stCondLst>
                                    <p:cond delay="0"/>
                                  </p:stCondLst>
                                  <p:childTnLst>
                                    <p:set>
                                      <p:cBhvr>
                                        <p:cTn id="1366" dur="1" fill="hold">
                                          <p:stCondLst>
                                            <p:cond delay="0"/>
                                          </p:stCondLst>
                                        </p:cTn>
                                        <p:tgtEl>
                                          <p:spTgt spid="208"/>
                                        </p:tgtEl>
                                        <p:attrNameLst>
                                          <p:attrName>style.visibility</p:attrName>
                                        </p:attrNameLst>
                                      </p:cBhvr>
                                      <p:to>
                                        <p:strVal val="hidden"/>
                                      </p:to>
                                    </p:set>
                                  </p:childTnLst>
                                </p:cTn>
                              </p:par>
                            </p:childTnLst>
                          </p:cTn>
                        </p:par>
                      </p:childTnLst>
                    </p:cTn>
                  </p:par>
                </p:childTnLst>
              </p:cTn>
              <p:nextCondLst>
                <p:cond evt="onClick" delay="0">
                  <p:tgtEl>
                    <p:spTgt spid="212"/>
                  </p:tgtEl>
                </p:cond>
              </p:nextCondLst>
            </p:seq>
            <p:seq concurrent="1" nextAc="seek">
              <p:cTn id="1367" restart="whenNotActive" fill="hold" evtFilter="cancelBubble" nodeType="interactiveSeq">
                <p:stCondLst>
                  <p:cond evt="onClick" delay="0">
                    <p:tgtEl>
                      <p:spTgt spid="33"/>
                    </p:tgtEl>
                  </p:cond>
                </p:stCondLst>
                <p:endSync evt="end" delay="0">
                  <p:rtn val="all"/>
                </p:endSync>
                <p:childTnLst>
                  <p:par>
                    <p:cTn id="1368" fill="hold">
                      <p:stCondLst>
                        <p:cond delay="0"/>
                      </p:stCondLst>
                      <p:childTnLst>
                        <p:par>
                          <p:cTn id="1369" fill="hold">
                            <p:stCondLst>
                              <p:cond delay="0"/>
                            </p:stCondLst>
                            <p:childTnLst>
                              <p:par>
                                <p:cTn id="1370" presetID="1" presetClass="entr" presetSubtype="0" fill="hold" grpId="0" nodeType="clickEffect">
                                  <p:stCondLst>
                                    <p:cond delay="0"/>
                                  </p:stCondLst>
                                  <p:childTnLst>
                                    <p:set>
                                      <p:cBhvr>
                                        <p:cTn id="1371" dur="1" fill="hold">
                                          <p:stCondLst>
                                            <p:cond delay="0"/>
                                          </p:stCondLst>
                                        </p:cTn>
                                        <p:tgtEl>
                                          <p:spTgt spid="213"/>
                                        </p:tgtEl>
                                        <p:attrNameLst>
                                          <p:attrName>style.visibility</p:attrName>
                                        </p:attrNameLst>
                                      </p:cBhvr>
                                      <p:to>
                                        <p:strVal val="visible"/>
                                      </p:to>
                                    </p:set>
                                  </p:childTnLst>
                                </p:cTn>
                              </p:par>
                              <p:par>
                                <p:cTn id="1372" presetID="1" presetClass="entr" presetSubtype="0" fill="hold" grpId="0" nodeType="withEffect">
                                  <p:stCondLst>
                                    <p:cond delay="0"/>
                                  </p:stCondLst>
                                  <p:childTnLst>
                                    <p:set>
                                      <p:cBhvr>
                                        <p:cTn id="1373" dur="1" fill="hold">
                                          <p:stCondLst>
                                            <p:cond delay="0"/>
                                          </p:stCondLst>
                                        </p:cTn>
                                        <p:tgtEl>
                                          <p:spTgt spid="214"/>
                                        </p:tgtEl>
                                        <p:attrNameLst>
                                          <p:attrName>style.visibility</p:attrName>
                                        </p:attrNameLst>
                                      </p:cBhvr>
                                      <p:to>
                                        <p:strVal val="visible"/>
                                      </p:to>
                                    </p:set>
                                  </p:childTnLst>
                                </p:cTn>
                              </p:par>
                              <p:par>
                                <p:cTn id="1374" presetID="1" presetClass="entr" presetSubtype="0" fill="hold" grpId="0" nodeType="withEffect">
                                  <p:stCondLst>
                                    <p:cond delay="0"/>
                                  </p:stCondLst>
                                  <p:childTnLst>
                                    <p:set>
                                      <p:cBhvr>
                                        <p:cTn id="1375" dur="1" fill="hold">
                                          <p:stCondLst>
                                            <p:cond delay="0"/>
                                          </p:stCondLst>
                                        </p:cTn>
                                        <p:tgtEl>
                                          <p:spTgt spid="215"/>
                                        </p:tgtEl>
                                        <p:attrNameLst>
                                          <p:attrName>style.visibility</p:attrName>
                                        </p:attrNameLst>
                                      </p:cBhvr>
                                      <p:to>
                                        <p:strVal val="visible"/>
                                      </p:to>
                                    </p:set>
                                  </p:childTnLst>
                                </p:cTn>
                              </p:par>
                              <p:par>
                                <p:cTn id="1376" presetID="1" presetClass="entr" presetSubtype="0" fill="hold" grpId="0" nodeType="withEffect">
                                  <p:stCondLst>
                                    <p:cond delay="0"/>
                                  </p:stCondLst>
                                  <p:childTnLst>
                                    <p:set>
                                      <p:cBhvr>
                                        <p:cTn id="1377" dur="1" fill="hold">
                                          <p:stCondLst>
                                            <p:cond delay="0"/>
                                          </p:stCondLst>
                                        </p:cTn>
                                        <p:tgtEl>
                                          <p:spTgt spid="216"/>
                                        </p:tgtEl>
                                        <p:attrNameLst>
                                          <p:attrName>style.visibility</p:attrName>
                                        </p:attrNameLst>
                                      </p:cBhvr>
                                      <p:to>
                                        <p:strVal val="visible"/>
                                      </p:to>
                                    </p:set>
                                  </p:childTnLst>
                                </p:cTn>
                              </p:par>
                              <p:par>
                                <p:cTn id="1378" presetID="1" presetClass="entr" presetSubtype="0" fill="hold" grpId="0" nodeType="withEffect">
                                  <p:stCondLst>
                                    <p:cond delay="0"/>
                                  </p:stCondLst>
                                  <p:childTnLst>
                                    <p:set>
                                      <p:cBhvr>
                                        <p:cTn id="1379" dur="1" fill="hold">
                                          <p:stCondLst>
                                            <p:cond delay="0"/>
                                          </p:stCondLst>
                                        </p:cTn>
                                        <p:tgtEl>
                                          <p:spTgt spid="218"/>
                                        </p:tgtEl>
                                        <p:attrNameLst>
                                          <p:attrName>style.visibility</p:attrName>
                                        </p:attrNameLst>
                                      </p:cBhvr>
                                      <p:to>
                                        <p:strVal val="visible"/>
                                      </p:to>
                                    </p:set>
                                  </p:childTnLst>
                                </p:cTn>
                              </p:par>
                              <p:par>
                                <p:cTn id="1380" presetID="1" presetClass="entr" presetSubtype="0" fill="hold" grpId="0" nodeType="withEffect">
                                  <p:stCondLst>
                                    <p:cond delay="0"/>
                                  </p:stCondLst>
                                  <p:childTnLst>
                                    <p:set>
                                      <p:cBhvr>
                                        <p:cTn id="1381" dur="1" fill="hold">
                                          <p:stCondLst>
                                            <p:cond delay="0"/>
                                          </p:stCondLst>
                                        </p:cTn>
                                        <p:tgtEl>
                                          <p:spTgt spid="219"/>
                                        </p:tgtEl>
                                        <p:attrNameLst>
                                          <p:attrName>style.visibility</p:attrName>
                                        </p:attrNameLst>
                                      </p:cBhvr>
                                      <p:to>
                                        <p:strVal val="visible"/>
                                      </p:to>
                                    </p:set>
                                  </p:childTnLst>
                                </p:cTn>
                              </p:par>
                              <p:par>
                                <p:cTn id="1382" presetID="1" presetClass="entr" presetSubtype="0" fill="hold" grpId="0" nodeType="withEffect">
                                  <p:stCondLst>
                                    <p:cond delay="0"/>
                                  </p:stCondLst>
                                  <p:childTnLst>
                                    <p:set>
                                      <p:cBhvr>
                                        <p:cTn id="1383" dur="1" fill="hold">
                                          <p:stCondLst>
                                            <p:cond delay="0"/>
                                          </p:stCondLst>
                                        </p:cTn>
                                        <p:tgtEl>
                                          <p:spTgt spid="220"/>
                                        </p:tgtEl>
                                        <p:attrNameLst>
                                          <p:attrName>style.visibility</p:attrName>
                                        </p:attrNameLst>
                                      </p:cBhvr>
                                      <p:to>
                                        <p:strVal val="visible"/>
                                      </p:to>
                                    </p:set>
                                  </p:childTnLst>
                                </p:cTn>
                              </p:par>
                              <p:par>
                                <p:cTn id="1384" presetID="1" presetClass="entr" presetSubtype="0" fill="hold" grpId="0" nodeType="withEffect">
                                  <p:stCondLst>
                                    <p:cond delay="0"/>
                                  </p:stCondLst>
                                  <p:childTnLst>
                                    <p:set>
                                      <p:cBhvr>
                                        <p:cTn id="1385" dur="1" fill="hold">
                                          <p:stCondLst>
                                            <p:cond delay="0"/>
                                          </p:stCondLst>
                                        </p:cTn>
                                        <p:tgtEl>
                                          <p:spTgt spid="221"/>
                                        </p:tgtEl>
                                        <p:attrNameLst>
                                          <p:attrName>style.visibility</p:attrName>
                                        </p:attrNameLst>
                                      </p:cBhvr>
                                      <p:to>
                                        <p:strVal val="visible"/>
                                      </p:to>
                                    </p:set>
                                  </p:childTnLst>
                                </p:cTn>
                              </p:par>
                            </p:childTnLst>
                          </p:cTn>
                        </p:par>
                      </p:childTnLst>
                    </p:cTn>
                  </p:par>
                </p:childTnLst>
              </p:cTn>
              <p:nextCondLst>
                <p:cond evt="onClick" delay="0">
                  <p:tgtEl>
                    <p:spTgt spid="33"/>
                  </p:tgtEl>
                </p:cond>
              </p:nextCondLst>
            </p:seq>
            <p:seq concurrent="1" nextAc="seek">
              <p:cTn id="1386" restart="whenNotActive" fill="hold" evtFilter="cancelBubble" nodeType="interactiveSeq">
                <p:stCondLst>
                  <p:cond evt="onClick" delay="0">
                    <p:tgtEl>
                      <p:spTgt spid="216"/>
                    </p:tgtEl>
                  </p:cond>
                </p:stCondLst>
                <p:endSync evt="end" delay="0">
                  <p:rtn val="all"/>
                </p:endSync>
                <p:childTnLst>
                  <p:par>
                    <p:cTn id="1387" fill="hold">
                      <p:stCondLst>
                        <p:cond delay="0"/>
                      </p:stCondLst>
                      <p:childTnLst>
                        <p:par>
                          <p:cTn id="1388" fill="hold">
                            <p:stCondLst>
                              <p:cond delay="0"/>
                            </p:stCondLst>
                            <p:childTnLst>
                              <p:par>
                                <p:cTn id="1389" presetID="1" presetClass="entr" presetSubtype="0" fill="hold" grpId="0" nodeType="clickEffect">
                                  <p:stCondLst>
                                    <p:cond delay="0"/>
                                  </p:stCondLst>
                                  <p:childTnLst>
                                    <p:set>
                                      <p:cBhvr>
                                        <p:cTn id="1390" dur="1" fill="hold">
                                          <p:stCondLst>
                                            <p:cond delay="0"/>
                                          </p:stCondLst>
                                        </p:cTn>
                                        <p:tgtEl>
                                          <p:spTgt spid="217"/>
                                        </p:tgtEl>
                                        <p:attrNameLst>
                                          <p:attrName>style.visibility</p:attrName>
                                        </p:attrNameLst>
                                      </p:cBhvr>
                                      <p:to>
                                        <p:strVal val="visible"/>
                                      </p:to>
                                    </p:set>
                                  </p:childTnLst>
                                </p:cTn>
                              </p:par>
                            </p:childTnLst>
                          </p:cTn>
                        </p:par>
                      </p:childTnLst>
                    </p:cTn>
                  </p:par>
                </p:childTnLst>
              </p:cTn>
              <p:nextCondLst>
                <p:cond evt="onClick" delay="0">
                  <p:tgtEl>
                    <p:spTgt spid="216"/>
                  </p:tgtEl>
                </p:cond>
              </p:nextCondLst>
            </p:seq>
            <p:seq concurrent="1" nextAc="seek">
              <p:cTn id="1391" restart="whenNotActive" fill="hold" evtFilter="cancelBubble" nodeType="interactiveSeq">
                <p:stCondLst>
                  <p:cond evt="onClick" delay="0">
                    <p:tgtEl>
                      <p:spTgt spid="219"/>
                    </p:tgtEl>
                  </p:cond>
                </p:stCondLst>
                <p:endSync evt="end" delay="0">
                  <p:rtn val="all"/>
                </p:endSync>
                <p:childTnLst>
                  <p:par>
                    <p:cTn id="1392" fill="hold">
                      <p:stCondLst>
                        <p:cond delay="0"/>
                      </p:stCondLst>
                      <p:childTnLst>
                        <p:par>
                          <p:cTn id="1393" fill="hold">
                            <p:stCondLst>
                              <p:cond delay="0"/>
                            </p:stCondLst>
                            <p:childTnLst>
                              <p:par>
                                <p:cTn id="1394" presetID="1" presetClass="entr" presetSubtype="0" fill="hold" grpId="0" nodeType="clickEffect">
                                  <p:stCondLst>
                                    <p:cond delay="0"/>
                                  </p:stCondLst>
                                  <p:childTnLst>
                                    <p:set>
                                      <p:cBhvr>
                                        <p:cTn id="1395" dur="1" fill="hold">
                                          <p:stCondLst>
                                            <p:cond delay="0"/>
                                          </p:stCondLst>
                                        </p:cTn>
                                        <p:tgtEl>
                                          <p:spTgt spid="68"/>
                                        </p:tgtEl>
                                        <p:attrNameLst>
                                          <p:attrName>style.visibility</p:attrName>
                                        </p:attrNameLst>
                                      </p:cBhvr>
                                      <p:to>
                                        <p:strVal val="visible"/>
                                      </p:to>
                                    </p:set>
                                  </p:childTnLst>
                                </p:cTn>
                              </p:par>
                              <p:par>
                                <p:cTn id="1396" presetID="1" presetClass="exit" presetSubtype="0" fill="hold" grpId="1" nodeType="withEffect">
                                  <p:stCondLst>
                                    <p:cond delay="0"/>
                                  </p:stCondLst>
                                  <p:childTnLst>
                                    <p:set>
                                      <p:cBhvr>
                                        <p:cTn id="1397" dur="1" fill="hold">
                                          <p:stCondLst>
                                            <p:cond delay="0"/>
                                          </p:stCondLst>
                                        </p:cTn>
                                        <p:tgtEl>
                                          <p:spTgt spid="213"/>
                                        </p:tgtEl>
                                        <p:attrNameLst>
                                          <p:attrName>style.visibility</p:attrName>
                                        </p:attrNameLst>
                                      </p:cBhvr>
                                      <p:to>
                                        <p:strVal val="hidden"/>
                                      </p:to>
                                    </p:set>
                                  </p:childTnLst>
                                </p:cTn>
                              </p:par>
                              <p:par>
                                <p:cTn id="1398" presetID="1" presetClass="exit" presetSubtype="0" fill="hold" grpId="1" nodeType="withEffect">
                                  <p:stCondLst>
                                    <p:cond delay="0"/>
                                  </p:stCondLst>
                                  <p:childTnLst>
                                    <p:set>
                                      <p:cBhvr>
                                        <p:cTn id="1399" dur="1" fill="hold">
                                          <p:stCondLst>
                                            <p:cond delay="0"/>
                                          </p:stCondLst>
                                        </p:cTn>
                                        <p:tgtEl>
                                          <p:spTgt spid="214"/>
                                        </p:tgtEl>
                                        <p:attrNameLst>
                                          <p:attrName>style.visibility</p:attrName>
                                        </p:attrNameLst>
                                      </p:cBhvr>
                                      <p:to>
                                        <p:strVal val="hidden"/>
                                      </p:to>
                                    </p:set>
                                  </p:childTnLst>
                                </p:cTn>
                              </p:par>
                              <p:par>
                                <p:cTn id="1400" presetID="1" presetClass="exit" presetSubtype="0" fill="hold" grpId="1" nodeType="withEffect">
                                  <p:stCondLst>
                                    <p:cond delay="0"/>
                                  </p:stCondLst>
                                  <p:childTnLst>
                                    <p:set>
                                      <p:cBhvr>
                                        <p:cTn id="1401" dur="1" fill="hold">
                                          <p:stCondLst>
                                            <p:cond delay="0"/>
                                          </p:stCondLst>
                                        </p:cTn>
                                        <p:tgtEl>
                                          <p:spTgt spid="215"/>
                                        </p:tgtEl>
                                        <p:attrNameLst>
                                          <p:attrName>style.visibility</p:attrName>
                                        </p:attrNameLst>
                                      </p:cBhvr>
                                      <p:to>
                                        <p:strVal val="hidden"/>
                                      </p:to>
                                    </p:set>
                                  </p:childTnLst>
                                </p:cTn>
                              </p:par>
                              <p:par>
                                <p:cTn id="1402" presetID="1" presetClass="exit" presetSubtype="0" fill="hold" grpId="1" nodeType="withEffect">
                                  <p:stCondLst>
                                    <p:cond delay="0"/>
                                  </p:stCondLst>
                                  <p:childTnLst>
                                    <p:set>
                                      <p:cBhvr>
                                        <p:cTn id="1403" dur="1" fill="hold">
                                          <p:stCondLst>
                                            <p:cond delay="0"/>
                                          </p:stCondLst>
                                        </p:cTn>
                                        <p:tgtEl>
                                          <p:spTgt spid="216"/>
                                        </p:tgtEl>
                                        <p:attrNameLst>
                                          <p:attrName>style.visibility</p:attrName>
                                        </p:attrNameLst>
                                      </p:cBhvr>
                                      <p:to>
                                        <p:strVal val="hidden"/>
                                      </p:to>
                                    </p:set>
                                  </p:childTnLst>
                                </p:cTn>
                              </p:par>
                              <p:par>
                                <p:cTn id="1404" presetID="1" presetClass="exit" presetSubtype="0" fill="hold" grpId="1" nodeType="withEffect">
                                  <p:stCondLst>
                                    <p:cond delay="0"/>
                                  </p:stCondLst>
                                  <p:childTnLst>
                                    <p:set>
                                      <p:cBhvr>
                                        <p:cTn id="1405" dur="1" fill="hold">
                                          <p:stCondLst>
                                            <p:cond delay="0"/>
                                          </p:stCondLst>
                                        </p:cTn>
                                        <p:tgtEl>
                                          <p:spTgt spid="218"/>
                                        </p:tgtEl>
                                        <p:attrNameLst>
                                          <p:attrName>style.visibility</p:attrName>
                                        </p:attrNameLst>
                                      </p:cBhvr>
                                      <p:to>
                                        <p:strVal val="hidden"/>
                                      </p:to>
                                    </p:set>
                                  </p:childTnLst>
                                </p:cTn>
                              </p:par>
                              <p:par>
                                <p:cTn id="1406" presetID="1" presetClass="exit" presetSubtype="0" fill="hold" grpId="1" nodeType="withEffect">
                                  <p:stCondLst>
                                    <p:cond delay="0"/>
                                  </p:stCondLst>
                                  <p:childTnLst>
                                    <p:set>
                                      <p:cBhvr>
                                        <p:cTn id="1407" dur="1" fill="hold">
                                          <p:stCondLst>
                                            <p:cond delay="0"/>
                                          </p:stCondLst>
                                        </p:cTn>
                                        <p:tgtEl>
                                          <p:spTgt spid="219"/>
                                        </p:tgtEl>
                                        <p:attrNameLst>
                                          <p:attrName>style.visibility</p:attrName>
                                        </p:attrNameLst>
                                      </p:cBhvr>
                                      <p:to>
                                        <p:strVal val="hidden"/>
                                      </p:to>
                                    </p:set>
                                  </p:childTnLst>
                                </p:cTn>
                              </p:par>
                              <p:par>
                                <p:cTn id="1408" presetID="1" presetClass="exit" presetSubtype="0" fill="hold" grpId="1" nodeType="withEffect">
                                  <p:stCondLst>
                                    <p:cond delay="0"/>
                                  </p:stCondLst>
                                  <p:childTnLst>
                                    <p:set>
                                      <p:cBhvr>
                                        <p:cTn id="1409" dur="1" fill="hold">
                                          <p:stCondLst>
                                            <p:cond delay="0"/>
                                          </p:stCondLst>
                                        </p:cTn>
                                        <p:tgtEl>
                                          <p:spTgt spid="220"/>
                                        </p:tgtEl>
                                        <p:attrNameLst>
                                          <p:attrName>style.visibility</p:attrName>
                                        </p:attrNameLst>
                                      </p:cBhvr>
                                      <p:to>
                                        <p:strVal val="hidden"/>
                                      </p:to>
                                    </p:set>
                                  </p:childTnLst>
                                </p:cTn>
                              </p:par>
                              <p:par>
                                <p:cTn id="1410" presetID="1" presetClass="exit" presetSubtype="0" fill="hold" grpId="1" nodeType="withEffect">
                                  <p:stCondLst>
                                    <p:cond delay="0"/>
                                  </p:stCondLst>
                                  <p:childTnLst>
                                    <p:set>
                                      <p:cBhvr>
                                        <p:cTn id="1411" dur="1" fill="hold">
                                          <p:stCondLst>
                                            <p:cond delay="0"/>
                                          </p:stCondLst>
                                        </p:cTn>
                                        <p:tgtEl>
                                          <p:spTgt spid="221"/>
                                        </p:tgtEl>
                                        <p:attrNameLst>
                                          <p:attrName>style.visibility</p:attrName>
                                        </p:attrNameLst>
                                      </p:cBhvr>
                                      <p:to>
                                        <p:strVal val="hidden"/>
                                      </p:to>
                                    </p:set>
                                  </p:childTnLst>
                                </p:cTn>
                              </p:par>
                              <p:par>
                                <p:cTn id="1412" presetID="1" presetClass="exit" presetSubtype="0" fill="hold" grpId="1" nodeType="withEffect">
                                  <p:stCondLst>
                                    <p:cond delay="0"/>
                                  </p:stCondLst>
                                  <p:childTnLst>
                                    <p:set>
                                      <p:cBhvr>
                                        <p:cTn id="1413" dur="1" fill="hold">
                                          <p:stCondLst>
                                            <p:cond delay="0"/>
                                          </p:stCondLst>
                                        </p:cTn>
                                        <p:tgtEl>
                                          <p:spTgt spid="217"/>
                                        </p:tgtEl>
                                        <p:attrNameLst>
                                          <p:attrName>style.visibility</p:attrName>
                                        </p:attrNameLst>
                                      </p:cBhvr>
                                      <p:to>
                                        <p:strVal val="hidden"/>
                                      </p:to>
                                    </p:set>
                                  </p:childTnLst>
                                </p:cTn>
                              </p:par>
                            </p:childTnLst>
                          </p:cTn>
                        </p:par>
                      </p:childTnLst>
                    </p:cTn>
                  </p:par>
                </p:childTnLst>
              </p:cTn>
              <p:nextCondLst>
                <p:cond evt="onClick" delay="0">
                  <p:tgtEl>
                    <p:spTgt spid="219"/>
                  </p:tgtEl>
                </p:cond>
              </p:nextCondLst>
            </p:seq>
            <p:seq concurrent="1" nextAc="seek">
              <p:cTn id="1414" restart="whenNotActive" fill="hold" evtFilter="cancelBubble" nodeType="interactiveSeq">
                <p:stCondLst>
                  <p:cond evt="onClick" delay="0">
                    <p:tgtEl>
                      <p:spTgt spid="220"/>
                    </p:tgtEl>
                  </p:cond>
                </p:stCondLst>
                <p:endSync evt="end" delay="0">
                  <p:rtn val="all"/>
                </p:endSync>
                <p:childTnLst>
                  <p:par>
                    <p:cTn id="1415" fill="hold">
                      <p:stCondLst>
                        <p:cond delay="0"/>
                      </p:stCondLst>
                      <p:childTnLst>
                        <p:par>
                          <p:cTn id="1416" fill="hold">
                            <p:stCondLst>
                              <p:cond delay="0"/>
                            </p:stCondLst>
                            <p:childTnLst>
                              <p:par>
                                <p:cTn id="1417" presetID="1" presetClass="entr" presetSubtype="0" fill="hold" grpId="0" nodeType="clickEffect">
                                  <p:stCondLst>
                                    <p:cond delay="0"/>
                                  </p:stCondLst>
                                  <p:childTnLst>
                                    <p:set>
                                      <p:cBhvr>
                                        <p:cTn id="1418" dur="1" fill="hold">
                                          <p:stCondLst>
                                            <p:cond delay="0"/>
                                          </p:stCondLst>
                                        </p:cTn>
                                        <p:tgtEl>
                                          <p:spTgt spid="69"/>
                                        </p:tgtEl>
                                        <p:attrNameLst>
                                          <p:attrName>style.visibility</p:attrName>
                                        </p:attrNameLst>
                                      </p:cBhvr>
                                      <p:to>
                                        <p:strVal val="visible"/>
                                      </p:to>
                                    </p:set>
                                  </p:childTnLst>
                                </p:cTn>
                              </p:par>
                              <p:par>
                                <p:cTn id="1419" presetID="1" presetClass="exit" presetSubtype="0" fill="hold" grpId="2" nodeType="withEffect">
                                  <p:stCondLst>
                                    <p:cond delay="0"/>
                                  </p:stCondLst>
                                  <p:childTnLst>
                                    <p:set>
                                      <p:cBhvr>
                                        <p:cTn id="1420" dur="1" fill="hold">
                                          <p:stCondLst>
                                            <p:cond delay="0"/>
                                          </p:stCondLst>
                                        </p:cTn>
                                        <p:tgtEl>
                                          <p:spTgt spid="213"/>
                                        </p:tgtEl>
                                        <p:attrNameLst>
                                          <p:attrName>style.visibility</p:attrName>
                                        </p:attrNameLst>
                                      </p:cBhvr>
                                      <p:to>
                                        <p:strVal val="hidden"/>
                                      </p:to>
                                    </p:set>
                                  </p:childTnLst>
                                </p:cTn>
                              </p:par>
                              <p:par>
                                <p:cTn id="1421" presetID="1" presetClass="exit" presetSubtype="0" fill="hold" grpId="2" nodeType="withEffect">
                                  <p:stCondLst>
                                    <p:cond delay="0"/>
                                  </p:stCondLst>
                                  <p:childTnLst>
                                    <p:set>
                                      <p:cBhvr>
                                        <p:cTn id="1422" dur="1" fill="hold">
                                          <p:stCondLst>
                                            <p:cond delay="0"/>
                                          </p:stCondLst>
                                        </p:cTn>
                                        <p:tgtEl>
                                          <p:spTgt spid="214"/>
                                        </p:tgtEl>
                                        <p:attrNameLst>
                                          <p:attrName>style.visibility</p:attrName>
                                        </p:attrNameLst>
                                      </p:cBhvr>
                                      <p:to>
                                        <p:strVal val="hidden"/>
                                      </p:to>
                                    </p:set>
                                  </p:childTnLst>
                                </p:cTn>
                              </p:par>
                              <p:par>
                                <p:cTn id="1423" presetID="1" presetClass="exit" presetSubtype="0" fill="hold" grpId="2" nodeType="withEffect">
                                  <p:stCondLst>
                                    <p:cond delay="0"/>
                                  </p:stCondLst>
                                  <p:childTnLst>
                                    <p:set>
                                      <p:cBhvr>
                                        <p:cTn id="1424" dur="1" fill="hold">
                                          <p:stCondLst>
                                            <p:cond delay="0"/>
                                          </p:stCondLst>
                                        </p:cTn>
                                        <p:tgtEl>
                                          <p:spTgt spid="215"/>
                                        </p:tgtEl>
                                        <p:attrNameLst>
                                          <p:attrName>style.visibility</p:attrName>
                                        </p:attrNameLst>
                                      </p:cBhvr>
                                      <p:to>
                                        <p:strVal val="hidden"/>
                                      </p:to>
                                    </p:set>
                                  </p:childTnLst>
                                </p:cTn>
                              </p:par>
                              <p:par>
                                <p:cTn id="1425" presetID="1" presetClass="exit" presetSubtype="0" fill="hold" grpId="2" nodeType="withEffect">
                                  <p:stCondLst>
                                    <p:cond delay="0"/>
                                  </p:stCondLst>
                                  <p:childTnLst>
                                    <p:set>
                                      <p:cBhvr>
                                        <p:cTn id="1426" dur="1" fill="hold">
                                          <p:stCondLst>
                                            <p:cond delay="0"/>
                                          </p:stCondLst>
                                        </p:cTn>
                                        <p:tgtEl>
                                          <p:spTgt spid="216"/>
                                        </p:tgtEl>
                                        <p:attrNameLst>
                                          <p:attrName>style.visibility</p:attrName>
                                        </p:attrNameLst>
                                      </p:cBhvr>
                                      <p:to>
                                        <p:strVal val="hidden"/>
                                      </p:to>
                                    </p:set>
                                  </p:childTnLst>
                                </p:cTn>
                              </p:par>
                              <p:par>
                                <p:cTn id="1427" presetID="1" presetClass="exit" presetSubtype="0" fill="hold" grpId="2" nodeType="withEffect">
                                  <p:stCondLst>
                                    <p:cond delay="0"/>
                                  </p:stCondLst>
                                  <p:childTnLst>
                                    <p:set>
                                      <p:cBhvr>
                                        <p:cTn id="1428" dur="1" fill="hold">
                                          <p:stCondLst>
                                            <p:cond delay="0"/>
                                          </p:stCondLst>
                                        </p:cTn>
                                        <p:tgtEl>
                                          <p:spTgt spid="218"/>
                                        </p:tgtEl>
                                        <p:attrNameLst>
                                          <p:attrName>style.visibility</p:attrName>
                                        </p:attrNameLst>
                                      </p:cBhvr>
                                      <p:to>
                                        <p:strVal val="hidden"/>
                                      </p:to>
                                    </p:set>
                                  </p:childTnLst>
                                </p:cTn>
                              </p:par>
                              <p:par>
                                <p:cTn id="1429" presetID="1" presetClass="exit" presetSubtype="0" fill="hold" grpId="2" nodeType="withEffect">
                                  <p:stCondLst>
                                    <p:cond delay="0"/>
                                  </p:stCondLst>
                                  <p:childTnLst>
                                    <p:set>
                                      <p:cBhvr>
                                        <p:cTn id="1430" dur="1" fill="hold">
                                          <p:stCondLst>
                                            <p:cond delay="0"/>
                                          </p:stCondLst>
                                        </p:cTn>
                                        <p:tgtEl>
                                          <p:spTgt spid="219"/>
                                        </p:tgtEl>
                                        <p:attrNameLst>
                                          <p:attrName>style.visibility</p:attrName>
                                        </p:attrNameLst>
                                      </p:cBhvr>
                                      <p:to>
                                        <p:strVal val="hidden"/>
                                      </p:to>
                                    </p:set>
                                  </p:childTnLst>
                                </p:cTn>
                              </p:par>
                              <p:par>
                                <p:cTn id="1431" presetID="1" presetClass="exit" presetSubtype="0" fill="hold" grpId="2" nodeType="withEffect">
                                  <p:stCondLst>
                                    <p:cond delay="0"/>
                                  </p:stCondLst>
                                  <p:childTnLst>
                                    <p:set>
                                      <p:cBhvr>
                                        <p:cTn id="1432" dur="1" fill="hold">
                                          <p:stCondLst>
                                            <p:cond delay="0"/>
                                          </p:stCondLst>
                                        </p:cTn>
                                        <p:tgtEl>
                                          <p:spTgt spid="220"/>
                                        </p:tgtEl>
                                        <p:attrNameLst>
                                          <p:attrName>style.visibility</p:attrName>
                                        </p:attrNameLst>
                                      </p:cBhvr>
                                      <p:to>
                                        <p:strVal val="hidden"/>
                                      </p:to>
                                    </p:set>
                                  </p:childTnLst>
                                </p:cTn>
                              </p:par>
                              <p:par>
                                <p:cTn id="1433" presetID="1" presetClass="exit" presetSubtype="0" fill="hold" grpId="2" nodeType="withEffect">
                                  <p:stCondLst>
                                    <p:cond delay="0"/>
                                  </p:stCondLst>
                                  <p:childTnLst>
                                    <p:set>
                                      <p:cBhvr>
                                        <p:cTn id="1434" dur="1" fill="hold">
                                          <p:stCondLst>
                                            <p:cond delay="0"/>
                                          </p:stCondLst>
                                        </p:cTn>
                                        <p:tgtEl>
                                          <p:spTgt spid="221"/>
                                        </p:tgtEl>
                                        <p:attrNameLst>
                                          <p:attrName>style.visibility</p:attrName>
                                        </p:attrNameLst>
                                      </p:cBhvr>
                                      <p:to>
                                        <p:strVal val="hidden"/>
                                      </p:to>
                                    </p:set>
                                  </p:childTnLst>
                                </p:cTn>
                              </p:par>
                              <p:par>
                                <p:cTn id="1435" presetID="1" presetClass="exit" presetSubtype="0" fill="hold" grpId="2" nodeType="withEffect">
                                  <p:stCondLst>
                                    <p:cond delay="0"/>
                                  </p:stCondLst>
                                  <p:childTnLst>
                                    <p:set>
                                      <p:cBhvr>
                                        <p:cTn id="1436" dur="1" fill="hold">
                                          <p:stCondLst>
                                            <p:cond delay="0"/>
                                          </p:stCondLst>
                                        </p:cTn>
                                        <p:tgtEl>
                                          <p:spTgt spid="217"/>
                                        </p:tgtEl>
                                        <p:attrNameLst>
                                          <p:attrName>style.visibility</p:attrName>
                                        </p:attrNameLst>
                                      </p:cBhvr>
                                      <p:to>
                                        <p:strVal val="hidden"/>
                                      </p:to>
                                    </p:set>
                                  </p:childTnLst>
                                </p:cTn>
                              </p:par>
                            </p:childTnLst>
                          </p:cTn>
                        </p:par>
                      </p:childTnLst>
                    </p:cTn>
                  </p:par>
                </p:childTnLst>
              </p:cTn>
              <p:nextCondLst>
                <p:cond evt="onClick" delay="0">
                  <p:tgtEl>
                    <p:spTgt spid="220"/>
                  </p:tgtEl>
                </p:cond>
              </p:nextCondLst>
            </p:seq>
            <p:seq concurrent="1" nextAc="seek">
              <p:cTn id="1437" restart="whenNotActive" fill="hold" evtFilter="cancelBubble" nodeType="interactiveSeq">
                <p:stCondLst>
                  <p:cond evt="onClick" delay="0">
                    <p:tgtEl>
                      <p:spTgt spid="221"/>
                    </p:tgtEl>
                  </p:cond>
                </p:stCondLst>
                <p:endSync evt="end" delay="0">
                  <p:rtn val="all"/>
                </p:endSync>
                <p:childTnLst>
                  <p:par>
                    <p:cTn id="1438" fill="hold">
                      <p:stCondLst>
                        <p:cond delay="0"/>
                      </p:stCondLst>
                      <p:childTnLst>
                        <p:par>
                          <p:cTn id="1439" fill="hold">
                            <p:stCondLst>
                              <p:cond delay="0"/>
                            </p:stCondLst>
                            <p:childTnLst>
                              <p:par>
                                <p:cTn id="1440" presetID="1" presetClass="exit" presetSubtype="0" fill="hold" grpId="3" nodeType="clickEffect">
                                  <p:stCondLst>
                                    <p:cond delay="0"/>
                                  </p:stCondLst>
                                  <p:childTnLst>
                                    <p:set>
                                      <p:cBhvr>
                                        <p:cTn id="1441" dur="1" fill="hold">
                                          <p:stCondLst>
                                            <p:cond delay="0"/>
                                          </p:stCondLst>
                                        </p:cTn>
                                        <p:tgtEl>
                                          <p:spTgt spid="213"/>
                                        </p:tgtEl>
                                        <p:attrNameLst>
                                          <p:attrName>style.visibility</p:attrName>
                                        </p:attrNameLst>
                                      </p:cBhvr>
                                      <p:to>
                                        <p:strVal val="hidden"/>
                                      </p:to>
                                    </p:set>
                                  </p:childTnLst>
                                </p:cTn>
                              </p:par>
                              <p:par>
                                <p:cTn id="1442" presetID="1" presetClass="exit" presetSubtype="0" fill="hold" grpId="3" nodeType="withEffect">
                                  <p:stCondLst>
                                    <p:cond delay="0"/>
                                  </p:stCondLst>
                                  <p:childTnLst>
                                    <p:set>
                                      <p:cBhvr>
                                        <p:cTn id="1443" dur="1" fill="hold">
                                          <p:stCondLst>
                                            <p:cond delay="0"/>
                                          </p:stCondLst>
                                        </p:cTn>
                                        <p:tgtEl>
                                          <p:spTgt spid="214"/>
                                        </p:tgtEl>
                                        <p:attrNameLst>
                                          <p:attrName>style.visibility</p:attrName>
                                        </p:attrNameLst>
                                      </p:cBhvr>
                                      <p:to>
                                        <p:strVal val="hidden"/>
                                      </p:to>
                                    </p:set>
                                  </p:childTnLst>
                                </p:cTn>
                              </p:par>
                              <p:par>
                                <p:cTn id="1444" presetID="1" presetClass="exit" presetSubtype="0" fill="hold" grpId="3" nodeType="withEffect">
                                  <p:stCondLst>
                                    <p:cond delay="0"/>
                                  </p:stCondLst>
                                  <p:childTnLst>
                                    <p:set>
                                      <p:cBhvr>
                                        <p:cTn id="1445" dur="1" fill="hold">
                                          <p:stCondLst>
                                            <p:cond delay="0"/>
                                          </p:stCondLst>
                                        </p:cTn>
                                        <p:tgtEl>
                                          <p:spTgt spid="215"/>
                                        </p:tgtEl>
                                        <p:attrNameLst>
                                          <p:attrName>style.visibility</p:attrName>
                                        </p:attrNameLst>
                                      </p:cBhvr>
                                      <p:to>
                                        <p:strVal val="hidden"/>
                                      </p:to>
                                    </p:set>
                                  </p:childTnLst>
                                </p:cTn>
                              </p:par>
                              <p:par>
                                <p:cTn id="1446" presetID="1" presetClass="exit" presetSubtype="0" fill="hold" grpId="3" nodeType="withEffect">
                                  <p:stCondLst>
                                    <p:cond delay="0"/>
                                  </p:stCondLst>
                                  <p:childTnLst>
                                    <p:set>
                                      <p:cBhvr>
                                        <p:cTn id="1447" dur="1" fill="hold">
                                          <p:stCondLst>
                                            <p:cond delay="0"/>
                                          </p:stCondLst>
                                        </p:cTn>
                                        <p:tgtEl>
                                          <p:spTgt spid="216"/>
                                        </p:tgtEl>
                                        <p:attrNameLst>
                                          <p:attrName>style.visibility</p:attrName>
                                        </p:attrNameLst>
                                      </p:cBhvr>
                                      <p:to>
                                        <p:strVal val="hidden"/>
                                      </p:to>
                                    </p:set>
                                  </p:childTnLst>
                                </p:cTn>
                              </p:par>
                              <p:par>
                                <p:cTn id="1448" presetID="1" presetClass="exit" presetSubtype="0" fill="hold" grpId="3" nodeType="withEffect">
                                  <p:stCondLst>
                                    <p:cond delay="0"/>
                                  </p:stCondLst>
                                  <p:childTnLst>
                                    <p:set>
                                      <p:cBhvr>
                                        <p:cTn id="1449" dur="1" fill="hold">
                                          <p:stCondLst>
                                            <p:cond delay="0"/>
                                          </p:stCondLst>
                                        </p:cTn>
                                        <p:tgtEl>
                                          <p:spTgt spid="218"/>
                                        </p:tgtEl>
                                        <p:attrNameLst>
                                          <p:attrName>style.visibility</p:attrName>
                                        </p:attrNameLst>
                                      </p:cBhvr>
                                      <p:to>
                                        <p:strVal val="hidden"/>
                                      </p:to>
                                    </p:set>
                                  </p:childTnLst>
                                </p:cTn>
                              </p:par>
                              <p:par>
                                <p:cTn id="1450" presetID="1" presetClass="exit" presetSubtype="0" fill="hold" grpId="3" nodeType="withEffect">
                                  <p:stCondLst>
                                    <p:cond delay="0"/>
                                  </p:stCondLst>
                                  <p:childTnLst>
                                    <p:set>
                                      <p:cBhvr>
                                        <p:cTn id="1451" dur="1" fill="hold">
                                          <p:stCondLst>
                                            <p:cond delay="0"/>
                                          </p:stCondLst>
                                        </p:cTn>
                                        <p:tgtEl>
                                          <p:spTgt spid="219"/>
                                        </p:tgtEl>
                                        <p:attrNameLst>
                                          <p:attrName>style.visibility</p:attrName>
                                        </p:attrNameLst>
                                      </p:cBhvr>
                                      <p:to>
                                        <p:strVal val="hidden"/>
                                      </p:to>
                                    </p:set>
                                  </p:childTnLst>
                                </p:cTn>
                              </p:par>
                              <p:par>
                                <p:cTn id="1452" presetID="1" presetClass="exit" presetSubtype="0" fill="hold" grpId="3" nodeType="withEffect">
                                  <p:stCondLst>
                                    <p:cond delay="0"/>
                                  </p:stCondLst>
                                  <p:childTnLst>
                                    <p:set>
                                      <p:cBhvr>
                                        <p:cTn id="1453" dur="1" fill="hold">
                                          <p:stCondLst>
                                            <p:cond delay="0"/>
                                          </p:stCondLst>
                                        </p:cTn>
                                        <p:tgtEl>
                                          <p:spTgt spid="220"/>
                                        </p:tgtEl>
                                        <p:attrNameLst>
                                          <p:attrName>style.visibility</p:attrName>
                                        </p:attrNameLst>
                                      </p:cBhvr>
                                      <p:to>
                                        <p:strVal val="hidden"/>
                                      </p:to>
                                    </p:set>
                                  </p:childTnLst>
                                </p:cTn>
                              </p:par>
                              <p:par>
                                <p:cTn id="1454" presetID="1" presetClass="exit" presetSubtype="0" fill="hold" grpId="3" nodeType="withEffect">
                                  <p:stCondLst>
                                    <p:cond delay="0"/>
                                  </p:stCondLst>
                                  <p:childTnLst>
                                    <p:set>
                                      <p:cBhvr>
                                        <p:cTn id="1455" dur="1" fill="hold">
                                          <p:stCondLst>
                                            <p:cond delay="0"/>
                                          </p:stCondLst>
                                        </p:cTn>
                                        <p:tgtEl>
                                          <p:spTgt spid="221"/>
                                        </p:tgtEl>
                                        <p:attrNameLst>
                                          <p:attrName>style.visibility</p:attrName>
                                        </p:attrNameLst>
                                      </p:cBhvr>
                                      <p:to>
                                        <p:strVal val="hidden"/>
                                      </p:to>
                                    </p:set>
                                  </p:childTnLst>
                                </p:cTn>
                              </p:par>
                              <p:par>
                                <p:cTn id="1456" presetID="1" presetClass="exit" presetSubtype="0" fill="hold" grpId="3" nodeType="withEffect">
                                  <p:stCondLst>
                                    <p:cond delay="0"/>
                                  </p:stCondLst>
                                  <p:childTnLst>
                                    <p:set>
                                      <p:cBhvr>
                                        <p:cTn id="1457" dur="1" fill="hold">
                                          <p:stCondLst>
                                            <p:cond delay="0"/>
                                          </p:stCondLst>
                                        </p:cTn>
                                        <p:tgtEl>
                                          <p:spTgt spid="217"/>
                                        </p:tgtEl>
                                        <p:attrNameLst>
                                          <p:attrName>style.visibility</p:attrName>
                                        </p:attrNameLst>
                                      </p:cBhvr>
                                      <p:to>
                                        <p:strVal val="hidden"/>
                                      </p:to>
                                    </p:set>
                                  </p:childTnLst>
                                </p:cTn>
                              </p:par>
                            </p:childTnLst>
                          </p:cTn>
                        </p:par>
                      </p:childTnLst>
                    </p:cTn>
                  </p:par>
                </p:childTnLst>
              </p:cTn>
              <p:nextCondLst>
                <p:cond evt="onClick" delay="0">
                  <p:tgtEl>
                    <p:spTgt spid="221"/>
                  </p:tgtEl>
                </p:cond>
              </p:nextCondLst>
            </p:seq>
            <p:seq concurrent="1" nextAc="seek">
              <p:cTn id="1458" restart="whenNotActive" fill="hold" evtFilter="cancelBubble" nodeType="interactiveSeq">
                <p:stCondLst>
                  <p:cond evt="onClick" delay="0">
                    <p:tgtEl>
                      <p:spTgt spid="34"/>
                    </p:tgtEl>
                  </p:cond>
                </p:stCondLst>
                <p:endSync evt="end" delay="0">
                  <p:rtn val="all"/>
                </p:endSync>
                <p:childTnLst>
                  <p:par>
                    <p:cTn id="1459" fill="hold">
                      <p:stCondLst>
                        <p:cond delay="0"/>
                      </p:stCondLst>
                      <p:childTnLst>
                        <p:par>
                          <p:cTn id="1460" fill="hold">
                            <p:stCondLst>
                              <p:cond delay="0"/>
                            </p:stCondLst>
                            <p:childTnLst>
                              <p:par>
                                <p:cTn id="1461" presetID="1" presetClass="entr" presetSubtype="0" fill="hold" grpId="0" nodeType="clickEffect">
                                  <p:stCondLst>
                                    <p:cond delay="0"/>
                                  </p:stCondLst>
                                  <p:childTnLst>
                                    <p:set>
                                      <p:cBhvr>
                                        <p:cTn id="1462" dur="1" fill="hold">
                                          <p:stCondLst>
                                            <p:cond delay="0"/>
                                          </p:stCondLst>
                                        </p:cTn>
                                        <p:tgtEl>
                                          <p:spTgt spid="222"/>
                                        </p:tgtEl>
                                        <p:attrNameLst>
                                          <p:attrName>style.visibility</p:attrName>
                                        </p:attrNameLst>
                                      </p:cBhvr>
                                      <p:to>
                                        <p:strVal val="visible"/>
                                      </p:to>
                                    </p:set>
                                  </p:childTnLst>
                                </p:cTn>
                              </p:par>
                              <p:par>
                                <p:cTn id="1463" presetID="1" presetClass="entr" presetSubtype="0" fill="hold" grpId="0" nodeType="withEffect">
                                  <p:stCondLst>
                                    <p:cond delay="0"/>
                                  </p:stCondLst>
                                  <p:childTnLst>
                                    <p:set>
                                      <p:cBhvr>
                                        <p:cTn id="1464" dur="1" fill="hold">
                                          <p:stCondLst>
                                            <p:cond delay="0"/>
                                          </p:stCondLst>
                                        </p:cTn>
                                        <p:tgtEl>
                                          <p:spTgt spid="223"/>
                                        </p:tgtEl>
                                        <p:attrNameLst>
                                          <p:attrName>style.visibility</p:attrName>
                                        </p:attrNameLst>
                                      </p:cBhvr>
                                      <p:to>
                                        <p:strVal val="visible"/>
                                      </p:to>
                                    </p:set>
                                  </p:childTnLst>
                                </p:cTn>
                              </p:par>
                              <p:par>
                                <p:cTn id="1465" presetID="1" presetClass="entr" presetSubtype="0" fill="hold" grpId="0" nodeType="withEffect">
                                  <p:stCondLst>
                                    <p:cond delay="0"/>
                                  </p:stCondLst>
                                  <p:childTnLst>
                                    <p:set>
                                      <p:cBhvr>
                                        <p:cTn id="1466" dur="1" fill="hold">
                                          <p:stCondLst>
                                            <p:cond delay="0"/>
                                          </p:stCondLst>
                                        </p:cTn>
                                        <p:tgtEl>
                                          <p:spTgt spid="224"/>
                                        </p:tgtEl>
                                        <p:attrNameLst>
                                          <p:attrName>style.visibility</p:attrName>
                                        </p:attrNameLst>
                                      </p:cBhvr>
                                      <p:to>
                                        <p:strVal val="visible"/>
                                      </p:to>
                                    </p:set>
                                  </p:childTnLst>
                                </p:cTn>
                              </p:par>
                              <p:par>
                                <p:cTn id="1467" presetID="1" presetClass="entr" presetSubtype="0" fill="hold" grpId="0" nodeType="withEffect">
                                  <p:stCondLst>
                                    <p:cond delay="0"/>
                                  </p:stCondLst>
                                  <p:childTnLst>
                                    <p:set>
                                      <p:cBhvr>
                                        <p:cTn id="1468" dur="1" fill="hold">
                                          <p:stCondLst>
                                            <p:cond delay="0"/>
                                          </p:stCondLst>
                                        </p:cTn>
                                        <p:tgtEl>
                                          <p:spTgt spid="225"/>
                                        </p:tgtEl>
                                        <p:attrNameLst>
                                          <p:attrName>style.visibility</p:attrName>
                                        </p:attrNameLst>
                                      </p:cBhvr>
                                      <p:to>
                                        <p:strVal val="visible"/>
                                      </p:to>
                                    </p:set>
                                  </p:childTnLst>
                                </p:cTn>
                              </p:par>
                              <p:par>
                                <p:cTn id="1469" presetID="1" presetClass="entr" presetSubtype="0" fill="hold" grpId="0" nodeType="withEffect">
                                  <p:stCondLst>
                                    <p:cond delay="0"/>
                                  </p:stCondLst>
                                  <p:childTnLst>
                                    <p:set>
                                      <p:cBhvr>
                                        <p:cTn id="1470" dur="1" fill="hold">
                                          <p:stCondLst>
                                            <p:cond delay="0"/>
                                          </p:stCondLst>
                                        </p:cTn>
                                        <p:tgtEl>
                                          <p:spTgt spid="227"/>
                                        </p:tgtEl>
                                        <p:attrNameLst>
                                          <p:attrName>style.visibility</p:attrName>
                                        </p:attrNameLst>
                                      </p:cBhvr>
                                      <p:to>
                                        <p:strVal val="visible"/>
                                      </p:to>
                                    </p:set>
                                  </p:childTnLst>
                                </p:cTn>
                              </p:par>
                              <p:par>
                                <p:cTn id="1471" presetID="1" presetClass="entr" presetSubtype="0" fill="hold" grpId="0" nodeType="withEffect">
                                  <p:stCondLst>
                                    <p:cond delay="0"/>
                                  </p:stCondLst>
                                  <p:childTnLst>
                                    <p:set>
                                      <p:cBhvr>
                                        <p:cTn id="1472" dur="1" fill="hold">
                                          <p:stCondLst>
                                            <p:cond delay="0"/>
                                          </p:stCondLst>
                                        </p:cTn>
                                        <p:tgtEl>
                                          <p:spTgt spid="228"/>
                                        </p:tgtEl>
                                        <p:attrNameLst>
                                          <p:attrName>style.visibility</p:attrName>
                                        </p:attrNameLst>
                                      </p:cBhvr>
                                      <p:to>
                                        <p:strVal val="visible"/>
                                      </p:to>
                                    </p:set>
                                  </p:childTnLst>
                                </p:cTn>
                              </p:par>
                              <p:par>
                                <p:cTn id="1473" presetID="1" presetClass="entr" presetSubtype="0" fill="hold" grpId="0" nodeType="withEffect">
                                  <p:stCondLst>
                                    <p:cond delay="0"/>
                                  </p:stCondLst>
                                  <p:childTnLst>
                                    <p:set>
                                      <p:cBhvr>
                                        <p:cTn id="1474" dur="1" fill="hold">
                                          <p:stCondLst>
                                            <p:cond delay="0"/>
                                          </p:stCondLst>
                                        </p:cTn>
                                        <p:tgtEl>
                                          <p:spTgt spid="229"/>
                                        </p:tgtEl>
                                        <p:attrNameLst>
                                          <p:attrName>style.visibility</p:attrName>
                                        </p:attrNameLst>
                                      </p:cBhvr>
                                      <p:to>
                                        <p:strVal val="visible"/>
                                      </p:to>
                                    </p:set>
                                  </p:childTnLst>
                                </p:cTn>
                              </p:par>
                              <p:par>
                                <p:cTn id="1475" presetID="1" presetClass="entr" presetSubtype="0" fill="hold" grpId="0" nodeType="withEffect">
                                  <p:stCondLst>
                                    <p:cond delay="0"/>
                                  </p:stCondLst>
                                  <p:childTnLst>
                                    <p:set>
                                      <p:cBhvr>
                                        <p:cTn id="1476" dur="1" fill="hold">
                                          <p:stCondLst>
                                            <p:cond delay="0"/>
                                          </p:stCondLst>
                                        </p:cTn>
                                        <p:tgtEl>
                                          <p:spTgt spid="230"/>
                                        </p:tgtEl>
                                        <p:attrNameLst>
                                          <p:attrName>style.visibility</p:attrName>
                                        </p:attrNameLst>
                                      </p:cBhvr>
                                      <p:to>
                                        <p:strVal val="visible"/>
                                      </p:to>
                                    </p:set>
                                  </p:childTnLst>
                                </p:cTn>
                              </p:par>
                            </p:childTnLst>
                          </p:cTn>
                        </p:par>
                      </p:childTnLst>
                    </p:cTn>
                  </p:par>
                </p:childTnLst>
              </p:cTn>
              <p:nextCondLst>
                <p:cond evt="onClick" delay="0">
                  <p:tgtEl>
                    <p:spTgt spid="34"/>
                  </p:tgtEl>
                </p:cond>
              </p:nextCondLst>
            </p:seq>
            <p:seq concurrent="1" nextAc="seek">
              <p:cTn id="1477" restart="whenNotActive" fill="hold" evtFilter="cancelBubble" nodeType="interactiveSeq">
                <p:stCondLst>
                  <p:cond evt="onClick" delay="0">
                    <p:tgtEl>
                      <p:spTgt spid="225"/>
                    </p:tgtEl>
                  </p:cond>
                </p:stCondLst>
                <p:endSync evt="end" delay="0">
                  <p:rtn val="all"/>
                </p:endSync>
                <p:childTnLst>
                  <p:par>
                    <p:cTn id="1478" fill="hold">
                      <p:stCondLst>
                        <p:cond delay="0"/>
                      </p:stCondLst>
                      <p:childTnLst>
                        <p:par>
                          <p:cTn id="1479" fill="hold">
                            <p:stCondLst>
                              <p:cond delay="0"/>
                            </p:stCondLst>
                            <p:childTnLst>
                              <p:par>
                                <p:cTn id="1480" presetID="1" presetClass="entr" presetSubtype="0" fill="hold" grpId="0" nodeType="clickEffect">
                                  <p:stCondLst>
                                    <p:cond delay="0"/>
                                  </p:stCondLst>
                                  <p:childTnLst>
                                    <p:set>
                                      <p:cBhvr>
                                        <p:cTn id="1481" dur="1" fill="hold">
                                          <p:stCondLst>
                                            <p:cond delay="0"/>
                                          </p:stCondLst>
                                        </p:cTn>
                                        <p:tgtEl>
                                          <p:spTgt spid="226"/>
                                        </p:tgtEl>
                                        <p:attrNameLst>
                                          <p:attrName>style.visibility</p:attrName>
                                        </p:attrNameLst>
                                      </p:cBhvr>
                                      <p:to>
                                        <p:strVal val="visible"/>
                                      </p:to>
                                    </p:set>
                                  </p:childTnLst>
                                </p:cTn>
                              </p:par>
                            </p:childTnLst>
                          </p:cTn>
                        </p:par>
                      </p:childTnLst>
                    </p:cTn>
                  </p:par>
                </p:childTnLst>
              </p:cTn>
              <p:nextCondLst>
                <p:cond evt="onClick" delay="0">
                  <p:tgtEl>
                    <p:spTgt spid="225"/>
                  </p:tgtEl>
                </p:cond>
              </p:nextCondLst>
            </p:seq>
            <p:seq concurrent="1" nextAc="seek">
              <p:cTn id="1482" restart="whenNotActive" fill="hold" evtFilter="cancelBubble" nodeType="interactiveSeq">
                <p:stCondLst>
                  <p:cond evt="onClick" delay="0">
                    <p:tgtEl>
                      <p:spTgt spid="228"/>
                    </p:tgtEl>
                  </p:cond>
                </p:stCondLst>
                <p:endSync evt="end" delay="0">
                  <p:rtn val="all"/>
                </p:endSync>
                <p:childTnLst>
                  <p:par>
                    <p:cTn id="1483" fill="hold">
                      <p:stCondLst>
                        <p:cond delay="0"/>
                      </p:stCondLst>
                      <p:childTnLst>
                        <p:par>
                          <p:cTn id="1484" fill="hold">
                            <p:stCondLst>
                              <p:cond delay="0"/>
                            </p:stCondLst>
                            <p:childTnLst>
                              <p:par>
                                <p:cTn id="1485" presetID="1" presetClass="entr" presetSubtype="0" fill="hold" grpId="0" nodeType="clickEffect">
                                  <p:stCondLst>
                                    <p:cond delay="0"/>
                                  </p:stCondLst>
                                  <p:childTnLst>
                                    <p:set>
                                      <p:cBhvr>
                                        <p:cTn id="1486" dur="1" fill="hold">
                                          <p:stCondLst>
                                            <p:cond delay="0"/>
                                          </p:stCondLst>
                                        </p:cTn>
                                        <p:tgtEl>
                                          <p:spTgt spid="70"/>
                                        </p:tgtEl>
                                        <p:attrNameLst>
                                          <p:attrName>style.visibility</p:attrName>
                                        </p:attrNameLst>
                                      </p:cBhvr>
                                      <p:to>
                                        <p:strVal val="visible"/>
                                      </p:to>
                                    </p:set>
                                  </p:childTnLst>
                                </p:cTn>
                              </p:par>
                              <p:par>
                                <p:cTn id="1487" presetID="1" presetClass="exit" presetSubtype="0" fill="hold" grpId="1" nodeType="withEffect">
                                  <p:stCondLst>
                                    <p:cond delay="0"/>
                                  </p:stCondLst>
                                  <p:childTnLst>
                                    <p:set>
                                      <p:cBhvr>
                                        <p:cTn id="1488" dur="1" fill="hold">
                                          <p:stCondLst>
                                            <p:cond delay="0"/>
                                          </p:stCondLst>
                                        </p:cTn>
                                        <p:tgtEl>
                                          <p:spTgt spid="222"/>
                                        </p:tgtEl>
                                        <p:attrNameLst>
                                          <p:attrName>style.visibility</p:attrName>
                                        </p:attrNameLst>
                                      </p:cBhvr>
                                      <p:to>
                                        <p:strVal val="hidden"/>
                                      </p:to>
                                    </p:set>
                                  </p:childTnLst>
                                </p:cTn>
                              </p:par>
                              <p:par>
                                <p:cTn id="1489" presetID="1" presetClass="exit" presetSubtype="0" fill="hold" grpId="1" nodeType="withEffect">
                                  <p:stCondLst>
                                    <p:cond delay="0"/>
                                  </p:stCondLst>
                                  <p:childTnLst>
                                    <p:set>
                                      <p:cBhvr>
                                        <p:cTn id="1490" dur="1" fill="hold">
                                          <p:stCondLst>
                                            <p:cond delay="0"/>
                                          </p:stCondLst>
                                        </p:cTn>
                                        <p:tgtEl>
                                          <p:spTgt spid="223"/>
                                        </p:tgtEl>
                                        <p:attrNameLst>
                                          <p:attrName>style.visibility</p:attrName>
                                        </p:attrNameLst>
                                      </p:cBhvr>
                                      <p:to>
                                        <p:strVal val="hidden"/>
                                      </p:to>
                                    </p:set>
                                  </p:childTnLst>
                                </p:cTn>
                              </p:par>
                              <p:par>
                                <p:cTn id="1491" presetID="1" presetClass="exit" presetSubtype="0" fill="hold" grpId="1" nodeType="withEffect">
                                  <p:stCondLst>
                                    <p:cond delay="0"/>
                                  </p:stCondLst>
                                  <p:childTnLst>
                                    <p:set>
                                      <p:cBhvr>
                                        <p:cTn id="1492" dur="1" fill="hold">
                                          <p:stCondLst>
                                            <p:cond delay="0"/>
                                          </p:stCondLst>
                                        </p:cTn>
                                        <p:tgtEl>
                                          <p:spTgt spid="224"/>
                                        </p:tgtEl>
                                        <p:attrNameLst>
                                          <p:attrName>style.visibility</p:attrName>
                                        </p:attrNameLst>
                                      </p:cBhvr>
                                      <p:to>
                                        <p:strVal val="hidden"/>
                                      </p:to>
                                    </p:set>
                                  </p:childTnLst>
                                </p:cTn>
                              </p:par>
                              <p:par>
                                <p:cTn id="1493" presetID="1" presetClass="exit" presetSubtype="0" fill="hold" grpId="1" nodeType="withEffect">
                                  <p:stCondLst>
                                    <p:cond delay="0"/>
                                  </p:stCondLst>
                                  <p:childTnLst>
                                    <p:set>
                                      <p:cBhvr>
                                        <p:cTn id="1494" dur="1" fill="hold">
                                          <p:stCondLst>
                                            <p:cond delay="0"/>
                                          </p:stCondLst>
                                        </p:cTn>
                                        <p:tgtEl>
                                          <p:spTgt spid="225"/>
                                        </p:tgtEl>
                                        <p:attrNameLst>
                                          <p:attrName>style.visibility</p:attrName>
                                        </p:attrNameLst>
                                      </p:cBhvr>
                                      <p:to>
                                        <p:strVal val="hidden"/>
                                      </p:to>
                                    </p:set>
                                  </p:childTnLst>
                                </p:cTn>
                              </p:par>
                              <p:par>
                                <p:cTn id="1495" presetID="1" presetClass="exit" presetSubtype="0" fill="hold" grpId="1" nodeType="withEffect">
                                  <p:stCondLst>
                                    <p:cond delay="0"/>
                                  </p:stCondLst>
                                  <p:childTnLst>
                                    <p:set>
                                      <p:cBhvr>
                                        <p:cTn id="1496" dur="1" fill="hold">
                                          <p:stCondLst>
                                            <p:cond delay="0"/>
                                          </p:stCondLst>
                                        </p:cTn>
                                        <p:tgtEl>
                                          <p:spTgt spid="227"/>
                                        </p:tgtEl>
                                        <p:attrNameLst>
                                          <p:attrName>style.visibility</p:attrName>
                                        </p:attrNameLst>
                                      </p:cBhvr>
                                      <p:to>
                                        <p:strVal val="hidden"/>
                                      </p:to>
                                    </p:set>
                                  </p:childTnLst>
                                </p:cTn>
                              </p:par>
                              <p:par>
                                <p:cTn id="1497" presetID="1" presetClass="exit" presetSubtype="0" fill="hold" grpId="1" nodeType="withEffect">
                                  <p:stCondLst>
                                    <p:cond delay="0"/>
                                  </p:stCondLst>
                                  <p:childTnLst>
                                    <p:set>
                                      <p:cBhvr>
                                        <p:cTn id="1498" dur="1" fill="hold">
                                          <p:stCondLst>
                                            <p:cond delay="0"/>
                                          </p:stCondLst>
                                        </p:cTn>
                                        <p:tgtEl>
                                          <p:spTgt spid="228"/>
                                        </p:tgtEl>
                                        <p:attrNameLst>
                                          <p:attrName>style.visibility</p:attrName>
                                        </p:attrNameLst>
                                      </p:cBhvr>
                                      <p:to>
                                        <p:strVal val="hidden"/>
                                      </p:to>
                                    </p:set>
                                  </p:childTnLst>
                                </p:cTn>
                              </p:par>
                              <p:par>
                                <p:cTn id="1499" presetID="1" presetClass="exit" presetSubtype="0" fill="hold" grpId="1" nodeType="withEffect">
                                  <p:stCondLst>
                                    <p:cond delay="0"/>
                                  </p:stCondLst>
                                  <p:childTnLst>
                                    <p:set>
                                      <p:cBhvr>
                                        <p:cTn id="1500" dur="1" fill="hold">
                                          <p:stCondLst>
                                            <p:cond delay="0"/>
                                          </p:stCondLst>
                                        </p:cTn>
                                        <p:tgtEl>
                                          <p:spTgt spid="229"/>
                                        </p:tgtEl>
                                        <p:attrNameLst>
                                          <p:attrName>style.visibility</p:attrName>
                                        </p:attrNameLst>
                                      </p:cBhvr>
                                      <p:to>
                                        <p:strVal val="hidden"/>
                                      </p:to>
                                    </p:set>
                                  </p:childTnLst>
                                </p:cTn>
                              </p:par>
                              <p:par>
                                <p:cTn id="1501" presetID="1" presetClass="exit" presetSubtype="0" fill="hold" grpId="1" nodeType="withEffect">
                                  <p:stCondLst>
                                    <p:cond delay="0"/>
                                  </p:stCondLst>
                                  <p:childTnLst>
                                    <p:set>
                                      <p:cBhvr>
                                        <p:cTn id="1502" dur="1" fill="hold">
                                          <p:stCondLst>
                                            <p:cond delay="0"/>
                                          </p:stCondLst>
                                        </p:cTn>
                                        <p:tgtEl>
                                          <p:spTgt spid="230"/>
                                        </p:tgtEl>
                                        <p:attrNameLst>
                                          <p:attrName>style.visibility</p:attrName>
                                        </p:attrNameLst>
                                      </p:cBhvr>
                                      <p:to>
                                        <p:strVal val="hidden"/>
                                      </p:to>
                                    </p:set>
                                  </p:childTnLst>
                                </p:cTn>
                              </p:par>
                              <p:par>
                                <p:cTn id="1503" presetID="1" presetClass="exit" presetSubtype="0" fill="hold" grpId="1" nodeType="withEffect">
                                  <p:stCondLst>
                                    <p:cond delay="0"/>
                                  </p:stCondLst>
                                  <p:childTnLst>
                                    <p:set>
                                      <p:cBhvr>
                                        <p:cTn id="1504" dur="1" fill="hold">
                                          <p:stCondLst>
                                            <p:cond delay="0"/>
                                          </p:stCondLst>
                                        </p:cTn>
                                        <p:tgtEl>
                                          <p:spTgt spid="226"/>
                                        </p:tgtEl>
                                        <p:attrNameLst>
                                          <p:attrName>style.visibility</p:attrName>
                                        </p:attrNameLst>
                                      </p:cBhvr>
                                      <p:to>
                                        <p:strVal val="hidden"/>
                                      </p:to>
                                    </p:set>
                                  </p:childTnLst>
                                </p:cTn>
                              </p:par>
                            </p:childTnLst>
                          </p:cTn>
                        </p:par>
                      </p:childTnLst>
                    </p:cTn>
                  </p:par>
                </p:childTnLst>
              </p:cTn>
              <p:nextCondLst>
                <p:cond evt="onClick" delay="0">
                  <p:tgtEl>
                    <p:spTgt spid="228"/>
                  </p:tgtEl>
                </p:cond>
              </p:nextCondLst>
            </p:seq>
            <p:seq concurrent="1" nextAc="seek">
              <p:cTn id="1505" restart="whenNotActive" fill="hold" evtFilter="cancelBubble" nodeType="interactiveSeq">
                <p:stCondLst>
                  <p:cond evt="onClick" delay="0">
                    <p:tgtEl>
                      <p:spTgt spid="229"/>
                    </p:tgtEl>
                  </p:cond>
                </p:stCondLst>
                <p:endSync evt="end" delay="0">
                  <p:rtn val="all"/>
                </p:endSync>
                <p:childTnLst>
                  <p:par>
                    <p:cTn id="1506" fill="hold">
                      <p:stCondLst>
                        <p:cond delay="0"/>
                      </p:stCondLst>
                      <p:childTnLst>
                        <p:par>
                          <p:cTn id="1507" fill="hold">
                            <p:stCondLst>
                              <p:cond delay="0"/>
                            </p:stCondLst>
                            <p:childTnLst>
                              <p:par>
                                <p:cTn id="1508" presetID="1" presetClass="entr" presetSubtype="0" fill="hold" grpId="0" nodeType="clickEffect">
                                  <p:stCondLst>
                                    <p:cond delay="0"/>
                                  </p:stCondLst>
                                  <p:childTnLst>
                                    <p:set>
                                      <p:cBhvr>
                                        <p:cTn id="1509" dur="1" fill="hold">
                                          <p:stCondLst>
                                            <p:cond delay="0"/>
                                          </p:stCondLst>
                                        </p:cTn>
                                        <p:tgtEl>
                                          <p:spTgt spid="71"/>
                                        </p:tgtEl>
                                        <p:attrNameLst>
                                          <p:attrName>style.visibility</p:attrName>
                                        </p:attrNameLst>
                                      </p:cBhvr>
                                      <p:to>
                                        <p:strVal val="visible"/>
                                      </p:to>
                                    </p:set>
                                  </p:childTnLst>
                                </p:cTn>
                              </p:par>
                              <p:par>
                                <p:cTn id="1510" presetID="1" presetClass="exit" presetSubtype="0" fill="hold" grpId="2" nodeType="withEffect">
                                  <p:stCondLst>
                                    <p:cond delay="0"/>
                                  </p:stCondLst>
                                  <p:childTnLst>
                                    <p:set>
                                      <p:cBhvr>
                                        <p:cTn id="1511" dur="1" fill="hold">
                                          <p:stCondLst>
                                            <p:cond delay="0"/>
                                          </p:stCondLst>
                                        </p:cTn>
                                        <p:tgtEl>
                                          <p:spTgt spid="222"/>
                                        </p:tgtEl>
                                        <p:attrNameLst>
                                          <p:attrName>style.visibility</p:attrName>
                                        </p:attrNameLst>
                                      </p:cBhvr>
                                      <p:to>
                                        <p:strVal val="hidden"/>
                                      </p:to>
                                    </p:set>
                                  </p:childTnLst>
                                </p:cTn>
                              </p:par>
                              <p:par>
                                <p:cTn id="1512" presetID="1" presetClass="exit" presetSubtype="0" fill="hold" grpId="2" nodeType="withEffect">
                                  <p:stCondLst>
                                    <p:cond delay="0"/>
                                  </p:stCondLst>
                                  <p:childTnLst>
                                    <p:set>
                                      <p:cBhvr>
                                        <p:cTn id="1513" dur="1" fill="hold">
                                          <p:stCondLst>
                                            <p:cond delay="0"/>
                                          </p:stCondLst>
                                        </p:cTn>
                                        <p:tgtEl>
                                          <p:spTgt spid="223"/>
                                        </p:tgtEl>
                                        <p:attrNameLst>
                                          <p:attrName>style.visibility</p:attrName>
                                        </p:attrNameLst>
                                      </p:cBhvr>
                                      <p:to>
                                        <p:strVal val="hidden"/>
                                      </p:to>
                                    </p:set>
                                  </p:childTnLst>
                                </p:cTn>
                              </p:par>
                              <p:par>
                                <p:cTn id="1514" presetID="1" presetClass="exit" presetSubtype="0" fill="hold" grpId="2" nodeType="withEffect">
                                  <p:stCondLst>
                                    <p:cond delay="0"/>
                                  </p:stCondLst>
                                  <p:childTnLst>
                                    <p:set>
                                      <p:cBhvr>
                                        <p:cTn id="1515" dur="1" fill="hold">
                                          <p:stCondLst>
                                            <p:cond delay="0"/>
                                          </p:stCondLst>
                                        </p:cTn>
                                        <p:tgtEl>
                                          <p:spTgt spid="224"/>
                                        </p:tgtEl>
                                        <p:attrNameLst>
                                          <p:attrName>style.visibility</p:attrName>
                                        </p:attrNameLst>
                                      </p:cBhvr>
                                      <p:to>
                                        <p:strVal val="hidden"/>
                                      </p:to>
                                    </p:set>
                                  </p:childTnLst>
                                </p:cTn>
                              </p:par>
                              <p:par>
                                <p:cTn id="1516" presetID="1" presetClass="exit" presetSubtype="0" fill="hold" grpId="2" nodeType="withEffect">
                                  <p:stCondLst>
                                    <p:cond delay="0"/>
                                  </p:stCondLst>
                                  <p:childTnLst>
                                    <p:set>
                                      <p:cBhvr>
                                        <p:cTn id="1517" dur="1" fill="hold">
                                          <p:stCondLst>
                                            <p:cond delay="0"/>
                                          </p:stCondLst>
                                        </p:cTn>
                                        <p:tgtEl>
                                          <p:spTgt spid="225"/>
                                        </p:tgtEl>
                                        <p:attrNameLst>
                                          <p:attrName>style.visibility</p:attrName>
                                        </p:attrNameLst>
                                      </p:cBhvr>
                                      <p:to>
                                        <p:strVal val="hidden"/>
                                      </p:to>
                                    </p:set>
                                  </p:childTnLst>
                                </p:cTn>
                              </p:par>
                              <p:par>
                                <p:cTn id="1518" presetID="1" presetClass="exit" presetSubtype="0" fill="hold" grpId="2" nodeType="withEffect">
                                  <p:stCondLst>
                                    <p:cond delay="0"/>
                                  </p:stCondLst>
                                  <p:childTnLst>
                                    <p:set>
                                      <p:cBhvr>
                                        <p:cTn id="1519" dur="1" fill="hold">
                                          <p:stCondLst>
                                            <p:cond delay="0"/>
                                          </p:stCondLst>
                                        </p:cTn>
                                        <p:tgtEl>
                                          <p:spTgt spid="227"/>
                                        </p:tgtEl>
                                        <p:attrNameLst>
                                          <p:attrName>style.visibility</p:attrName>
                                        </p:attrNameLst>
                                      </p:cBhvr>
                                      <p:to>
                                        <p:strVal val="hidden"/>
                                      </p:to>
                                    </p:set>
                                  </p:childTnLst>
                                </p:cTn>
                              </p:par>
                              <p:par>
                                <p:cTn id="1520" presetID="1" presetClass="exit" presetSubtype="0" fill="hold" grpId="2" nodeType="withEffect">
                                  <p:stCondLst>
                                    <p:cond delay="0"/>
                                  </p:stCondLst>
                                  <p:childTnLst>
                                    <p:set>
                                      <p:cBhvr>
                                        <p:cTn id="1521" dur="1" fill="hold">
                                          <p:stCondLst>
                                            <p:cond delay="0"/>
                                          </p:stCondLst>
                                        </p:cTn>
                                        <p:tgtEl>
                                          <p:spTgt spid="228"/>
                                        </p:tgtEl>
                                        <p:attrNameLst>
                                          <p:attrName>style.visibility</p:attrName>
                                        </p:attrNameLst>
                                      </p:cBhvr>
                                      <p:to>
                                        <p:strVal val="hidden"/>
                                      </p:to>
                                    </p:set>
                                  </p:childTnLst>
                                </p:cTn>
                              </p:par>
                              <p:par>
                                <p:cTn id="1522" presetID="1" presetClass="exit" presetSubtype="0" fill="hold" grpId="2" nodeType="withEffect">
                                  <p:stCondLst>
                                    <p:cond delay="0"/>
                                  </p:stCondLst>
                                  <p:childTnLst>
                                    <p:set>
                                      <p:cBhvr>
                                        <p:cTn id="1523" dur="1" fill="hold">
                                          <p:stCondLst>
                                            <p:cond delay="0"/>
                                          </p:stCondLst>
                                        </p:cTn>
                                        <p:tgtEl>
                                          <p:spTgt spid="229"/>
                                        </p:tgtEl>
                                        <p:attrNameLst>
                                          <p:attrName>style.visibility</p:attrName>
                                        </p:attrNameLst>
                                      </p:cBhvr>
                                      <p:to>
                                        <p:strVal val="hidden"/>
                                      </p:to>
                                    </p:set>
                                  </p:childTnLst>
                                </p:cTn>
                              </p:par>
                              <p:par>
                                <p:cTn id="1524" presetID="1" presetClass="exit" presetSubtype="0" fill="hold" grpId="2" nodeType="withEffect">
                                  <p:stCondLst>
                                    <p:cond delay="0"/>
                                  </p:stCondLst>
                                  <p:childTnLst>
                                    <p:set>
                                      <p:cBhvr>
                                        <p:cTn id="1525" dur="1" fill="hold">
                                          <p:stCondLst>
                                            <p:cond delay="0"/>
                                          </p:stCondLst>
                                        </p:cTn>
                                        <p:tgtEl>
                                          <p:spTgt spid="230"/>
                                        </p:tgtEl>
                                        <p:attrNameLst>
                                          <p:attrName>style.visibility</p:attrName>
                                        </p:attrNameLst>
                                      </p:cBhvr>
                                      <p:to>
                                        <p:strVal val="hidden"/>
                                      </p:to>
                                    </p:set>
                                  </p:childTnLst>
                                </p:cTn>
                              </p:par>
                              <p:par>
                                <p:cTn id="1526" presetID="1" presetClass="exit" presetSubtype="0" fill="hold" grpId="2" nodeType="withEffect">
                                  <p:stCondLst>
                                    <p:cond delay="0"/>
                                  </p:stCondLst>
                                  <p:childTnLst>
                                    <p:set>
                                      <p:cBhvr>
                                        <p:cTn id="1527" dur="1" fill="hold">
                                          <p:stCondLst>
                                            <p:cond delay="0"/>
                                          </p:stCondLst>
                                        </p:cTn>
                                        <p:tgtEl>
                                          <p:spTgt spid="226"/>
                                        </p:tgtEl>
                                        <p:attrNameLst>
                                          <p:attrName>style.visibility</p:attrName>
                                        </p:attrNameLst>
                                      </p:cBhvr>
                                      <p:to>
                                        <p:strVal val="hidden"/>
                                      </p:to>
                                    </p:set>
                                  </p:childTnLst>
                                </p:cTn>
                              </p:par>
                            </p:childTnLst>
                          </p:cTn>
                        </p:par>
                      </p:childTnLst>
                    </p:cTn>
                  </p:par>
                </p:childTnLst>
              </p:cTn>
              <p:nextCondLst>
                <p:cond evt="onClick" delay="0">
                  <p:tgtEl>
                    <p:spTgt spid="229"/>
                  </p:tgtEl>
                </p:cond>
              </p:nextCondLst>
            </p:seq>
            <p:seq concurrent="1" nextAc="seek">
              <p:cTn id="1528" restart="whenNotActive" fill="hold" evtFilter="cancelBubble" nodeType="interactiveSeq">
                <p:stCondLst>
                  <p:cond evt="onClick" delay="0">
                    <p:tgtEl>
                      <p:spTgt spid="230"/>
                    </p:tgtEl>
                  </p:cond>
                </p:stCondLst>
                <p:endSync evt="end" delay="0">
                  <p:rtn val="all"/>
                </p:endSync>
                <p:childTnLst>
                  <p:par>
                    <p:cTn id="1529" fill="hold">
                      <p:stCondLst>
                        <p:cond delay="0"/>
                      </p:stCondLst>
                      <p:childTnLst>
                        <p:par>
                          <p:cTn id="1530" fill="hold">
                            <p:stCondLst>
                              <p:cond delay="0"/>
                            </p:stCondLst>
                            <p:childTnLst>
                              <p:par>
                                <p:cTn id="1531" presetID="1" presetClass="exit" presetSubtype="0" fill="hold" grpId="3" nodeType="clickEffect">
                                  <p:stCondLst>
                                    <p:cond delay="0"/>
                                  </p:stCondLst>
                                  <p:childTnLst>
                                    <p:set>
                                      <p:cBhvr>
                                        <p:cTn id="1532" dur="1" fill="hold">
                                          <p:stCondLst>
                                            <p:cond delay="0"/>
                                          </p:stCondLst>
                                        </p:cTn>
                                        <p:tgtEl>
                                          <p:spTgt spid="222"/>
                                        </p:tgtEl>
                                        <p:attrNameLst>
                                          <p:attrName>style.visibility</p:attrName>
                                        </p:attrNameLst>
                                      </p:cBhvr>
                                      <p:to>
                                        <p:strVal val="hidden"/>
                                      </p:to>
                                    </p:set>
                                  </p:childTnLst>
                                </p:cTn>
                              </p:par>
                              <p:par>
                                <p:cTn id="1533" presetID="1" presetClass="exit" presetSubtype="0" fill="hold" grpId="3" nodeType="withEffect">
                                  <p:stCondLst>
                                    <p:cond delay="0"/>
                                  </p:stCondLst>
                                  <p:childTnLst>
                                    <p:set>
                                      <p:cBhvr>
                                        <p:cTn id="1534" dur="1" fill="hold">
                                          <p:stCondLst>
                                            <p:cond delay="0"/>
                                          </p:stCondLst>
                                        </p:cTn>
                                        <p:tgtEl>
                                          <p:spTgt spid="223"/>
                                        </p:tgtEl>
                                        <p:attrNameLst>
                                          <p:attrName>style.visibility</p:attrName>
                                        </p:attrNameLst>
                                      </p:cBhvr>
                                      <p:to>
                                        <p:strVal val="hidden"/>
                                      </p:to>
                                    </p:set>
                                  </p:childTnLst>
                                </p:cTn>
                              </p:par>
                              <p:par>
                                <p:cTn id="1535" presetID="1" presetClass="exit" presetSubtype="0" fill="hold" grpId="3" nodeType="withEffect">
                                  <p:stCondLst>
                                    <p:cond delay="0"/>
                                  </p:stCondLst>
                                  <p:childTnLst>
                                    <p:set>
                                      <p:cBhvr>
                                        <p:cTn id="1536" dur="1" fill="hold">
                                          <p:stCondLst>
                                            <p:cond delay="0"/>
                                          </p:stCondLst>
                                        </p:cTn>
                                        <p:tgtEl>
                                          <p:spTgt spid="224"/>
                                        </p:tgtEl>
                                        <p:attrNameLst>
                                          <p:attrName>style.visibility</p:attrName>
                                        </p:attrNameLst>
                                      </p:cBhvr>
                                      <p:to>
                                        <p:strVal val="hidden"/>
                                      </p:to>
                                    </p:set>
                                  </p:childTnLst>
                                </p:cTn>
                              </p:par>
                              <p:par>
                                <p:cTn id="1537" presetID="1" presetClass="exit" presetSubtype="0" fill="hold" grpId="3" nodeType="withEffect">
                                  <p:stCondLst>
                                    <p:cond delay="0"/>
                                  </p:stCondLst>
                                  <p:childTnLst>
                                    <p:set>
                                      <p:cBhvr>
                                        <p:cTn id="1538" dur="1" fill="hold">
                                          <p:stCondLst>
                                            <p:cond delay="0"/>
                                          </p:stCondLst>
                                        </p:cTn>
                                        <p:tgtEl>
                                          <p:spTgt spid="225"/>
                                        </p:tgtEl>
                                        <p:attrNameLst>
                                          <p:attrName>style.visibility</p:attrName>
                                        </p:attrNameLst>
                                      </p:cBhvr>
                                      <p:to>
                                        <p:strVal val="hidden"/>
                                      </p:to>
                                    </p:set>
                                  </p:childTnLst>
                                </p:cTn>
                              </p:par>
                              <p:par>
                                <p:cTn id="1539" presetID="1" presetClass="exit" presetSubtype="0" fill="hold" grpId="3" nodeType="withEffect">
                                  <p:stCondLst>
                                    <p:cond delay="0"/>
                                  </p:stCondLst>
                                  <p:childTnLst>
                                    <p:set>
                                      <p:cBhvr>
                                        <p:cTn id="1540" dur="1" fill="hold">
                                          <p:stCondLst>
                                            <p:cond delay="0"/>
                                          </p:stCondLst>
                                        </p:cTn>
                                        <p:tgtEl>
                                          <p:spTgt spid="227"/>
                                        </p:tgtEl>
                                        <p:attrNameLst>
                                          <p:attrName>style.visibility</p:attrName>
                                        </p:attrNameLst>
                                      </p:cBhvr>
                                      <p:to>
                                        <p:strVal val="hidden"/>
                                      </p:to>
                                    </p:set>
                                  </p:childTnLst>
                                </p:cTn>
                              </p:par>
                              <p:par>
                                <p:cTn id="1541" presetID="1" presetClass="exit" presetSubtype="0" fill="hold" grpId="3" nodeType="withEffect">
                                  <p:stCondLst>
                                    <p:cond delay="0"/>
                                  </p:stCondLst>
                                  <p:childTnLst>
                                    <p:set>
                                      <p:cBhvr>
                                        <p:cTn id="1542" dur="1" fill="hold">
                                          <p:stCondLst>
                                            <p:cond delay="0"/>
                                          </p:stCondLst>
                                        </p:cTn>
                                        <p:tgtEl>
                                          <p:spTgt spid="228"/>
                                        </p:tgtEl>
                                        <p:attrNameLst>
                                          <p:attrName>style.visibility</p:attrName>
                                        </p:attrNameLst>
                                      </p:cBhvr>
                                      <p:to>
                                        <p:strVal val="hidden"/>
                                      </p:to>
                                    </p:set>
                                  </p:childTnLst>
                                </p:cTn>
                              </p:par>
                              <p:par>
                                <p:cTn id="1543" presetID="1" presetClass="exit" presetSubtype="0" fill="hold" grpId="3" nodeType="withEffect">
                                  <p:stCondLst>
                                    <p:cond delay="0"/>
                                  </p:stCondLst>
                                  <p:childTnLst>
                                    <p:set>
                                      <p:cBhvr>
                                        <p:cTn id="1544" dur="1" fill="hold">
                                          <p:stCondLst>
                                            <p:cond delay="0"/>
                                          </p:stCondLst>
                                        </p:cTn>
                                        <p:tgtEl>
                                          <p:spTgt spid="229"/>
                                        </p:tgtEl>
                                        <p:attrNameLst>
                                          <p:attrName>style.visibility</p:attrName>
                                        </p:attrNameLst>
                                      </p:cBhvr>
                                      <p:to>
                                        <p:strVal val="hidden"/>
                                      </p:to>
                                    </p:set>
                                  </p:childTnLst>
                                </p:cTn>
                              </p:par>
                              <p:par>
                                <p:cTn id="1545" presetID="1" presetClass="exit" presetSubtype="0" fill="hold" grpId="3" nodeType="withEffect">
                                  <p:stCondLst>
                                    <p:cond delay="0"/>
                                  </p:stCondLst>
                                  <p:childTnLst>
                                    <p:set>
                                      <p:cBhvr>
                                        <p:cTn id="1546" dur="1" fill="hold">
                                          <p:stCondLst>
                                            <p:cond delay="0"/>
                                          </p:stCondLst>
                                        </p:cTn>
                                        <p:tgtEl>
                                          <p:spTgt spid="230"/>
                                        </p:tgtEl>
                                        <p:attrNameLst>
                                          <p:attrName>style.visibility</p:attrName>
                                        </p:attrNameLst>
                                      </p:cBhvr>
                                      <p:to>
                                        <p:strVal val="hidden"/>
                                      </p:to>
                                    </p:set>
                                  </p:childTnLst>
                                </p:cTn>
                              </p:par>
                              <p:par>
                                <p:cTn id="1547" presetID="1" presetClass="exit" presetSubtype="0" fill="hold" grpId="3" nodeType="withEffect">
                                  <p:stCondLst>
                                    <p:cond delay="0"/>
                                  </p:stCondLst>
                                  <p:childTnLst>
                                    <p:set>
                                      <p:cBhvr>
                                        <p:cTn id="1548" dur="1" fill="hold">
                                          <p:stCondLst>
                                            <p:cond delay="0"/>
                                          </p:stCondLst>
                                        </p:cTn>
                                        <p:tgtEl>
                                          <p:spTgt spid="226"/>
                                        </p:tgtEl>
                                        <p:attrNameLst>
                                          <p:attrName>style.visibility</p:attrName>
                                        </p:attrNameLst>
                                      </p:cBhvr>
                                      <p:to>
                                        <p:strVal val="hidden"/>
                                      </p:to>
                                    </p:set>
                                  </p:childTnLst>
                                </p:cTn>
                              </p:par>
                            </p:childTnLst>
                          </p:cTn>
                        </p:par>
                      </p:childTnLst>
                    </p:cTn>
                  </p:par>
                </p:childTnLst>
              </p:cTn>
              <p:nextCondLst>
                <p:cond evt="onClick" delay="0">
                  <p:tgtEl>
                    <p:spTgt spid="230"/>
                  </p:tgtEl>
                </p:cond>
              </p:nextCondLst>
            </p:seq>
            <p:seq concurrent="1" nextAc="seek">
              <p:cTn id="1549" restart="whenNotActive" fill="hold" evtFilter="cancelBubble" nodeType="interactiveSeq">
                <p:stCondLst>
                  <p:cond evt="onClick" delay="0">
                    <p:tgtEl>
                      <p:spTgt spid="35"/>
                    </p:tgtEl>
                  </p:cond>
                </p:stCondLst>
                <p:endSync evt="end" delay="0">
                  <p:rtn val="all"/>
                </p:endSync>
                <p:childTnLst>
                  <p:par>
                    <p:cTn id="1550" fill="hold">
                      <p:stCondLst>
                        <p:cond delay="0"/>
                      </p:stCondLst>
                      <p:childTnLst>
                        <p:par>
                          <p:cTn id="1551" fill="hold">
                            <p:stCondLst>
                              <p:cond delay="0"/>
                            </p:stCondLst>
                            <p:childTnLst>
                              <p:par>
                                <p:cTn id="1552" presetID="1" presetClass="entr" presetSubtype="0" fill="hold" grpId="0" nodeType="clickEffect">
                                  <p:stCondLst>
                                    <p:cond delay="0"/>
                                  </p:stCondLst>
                                  <p:childTnLst>
                                    <p:set>
                                      <p:cBhvr>
                                        <p:cTn id="1553" dur="1" fill="hold">
                                          <p:stCondLst>
                                            <p:cond delay="0"/>
                                          </p:stCondLst>
                                        </p:cTn>
                                        <p:tgtEl>
                                          <p:spTgt spid="231"/>
                                        </p:tgtEl>
                                        <p:attrNameLst>
                                          <p:attrName>style.visibility</p:attrName>
                                        </p:attrNameLst>
                                      </p:cBhvr>
                                      <p:to>
                                        <p:strVal val="visible"/>
                                      </p:to>
                                    </p:set>
                                  </p:childTnLst>
                                </p:cTn>
                              </p:par>
                              <p:par>
                                <p:cTn id="1554" presetID="1" presetClass="entr" presetSubtype="0" fill="hold" grpId="0" nodeType="withEffect">
                                  <p:stCondLst>
                                    <p:cond delay="0"/>
                                  </p:stCondLst>
                                  <p:childTnLst>
                                    <p:set>
                                      <p:cBhvr>
                                        <p:cTn id="1555" dur="1" fill="hold">
                                          <p:stCondLst>
                                            <p:cond delay="0"/>
                                          </p:stCondLst>
                                        </p:cTn>
                                        <p:tgtEl>
                                          <p:spTgt spid="232"/>
                                        </p:tgtEl>
                                        <p:attrNameLst>
                                          <p:attrName>style.visibility</p:attrName>
                                        </p:attrNameLst>
                                      </p:cBhvr>
                                      <p:to>
                                        <p:strVal val="visible"/>
                                      </p:to>
                                    </p:set>
                                  </p:childTnLst>
                                </p:cTn>
                              </p:par>
                              <p:par>
                                <p:cTn id="1556" presetID="1" presetClass="entr" presetSubtype="0" fill="hold" grpId="0" nodeType="withEffect">
                                  <p:stCondLst>
                                    <p:cond delay="0"/>
                                  </p:stCondLst>
                                  <p:childTnLst>
                                    <p:set>
                                      <p:cBhvr>
                                        <p:cTn id="1557" dur="1" fill="hold">
                                          <p:stCondLst>
                                            <p:cond delay="0"/>
                                          </p:stCondLst>
                                        </p:cTn>
                                        <p:tgtEl>
                                          <p:spTgt spid="233"/>
                                        </p:tgtEl>
                                        <p:attrNameLst>
                                          <p:attrName>style.visibility</p:attrName>
                                        </p:attrNameLst>
                                      </p:cBhvr>
                                      <p:to>
                                        <p:strVal val="visible"/>
                                      </p:to>
                                    </p:set>
                                  </p:childTnLst>
                                </p:cTn>
                              </p:par>
                              <p:par>
                                <p:cTn id="1558" presetID="1" presetClass="entr" presetSubtype="0" fill="hold" grpId="0" nodeType="withEffect">
                                  <p:stCondLst>
                                    <p:cond delay="0"/>
                                  </p:stCondLst>
                                  <p:childTnLst>
                                    <p:set>
                                      <p:cBhvr>
                                        <p:cTn id="1559" dur="1" fill="hold">
                                          <p:stCondLst>
                                            <p:cond delay="0"/>
                                          </p:stCondLst>
                                        </p:cTn>
                                        <p:tgtEl>
                                          <p:spTgt spid="234"/>
                                        </p:tgtEl>
                                        <p:attrNameLst>
                                          <p:attrName>style.visibility</p:attrName>
                                        </p:attrNameLst>
                                      </p:cBhvr>
                                      <p:to>
                                        <p:strVal val="visible"/>
                                      </p:to>
                                    </p:set>
                                  </p:childTnLst>
                                </p:cTn>
                              </p:par>
                              <p:par>
                                <p:cTn id="1560" presetID="1" presetClass="entr" presetSubtype="0" fill="hold" grpId="0" nodeType="withEffect">
                                  <p:stCondLst>
                                    <p:cond delay="0"/>
                                  </p:stCondLst>
                                  <p:childTnLst>
                                    <p:set>
                                      <p:cBhvr>
                                        <p:cTn id="1561" dur="1" fill="hold">
                                          <p:stCondLst>
                                            <p:cond delay="0"/>
                                          </p:stCondLst>
                                        </p:cTn>
                                        <p:tgtEl>
                                          <p:spTgt spid="236"/>
                                        </p:tgtEl>
                                        <p:attrNameLst>
                                          <p:attrName>style.visibility</p:attrName>
                                        </p:attrNameLst>
                                      </p:cBhvr>
                                      <p:to>
                                        <p:strVal val="visible"/>
                                      </p:to>
                                    </p:set>
                                  </p:childTnLst>
                                </p:cTn>
                              </p:par>
                              <p:par>
                                <p:cTn id="1562" presetID="1" presetClass="entr" presetSubtype="0" fill="hold" grpId="0" nodeType="withEffect">
                                  <p:stCondLst>
                                    <p:cond delay="0"/>
                                  </p:stCondLst>
                                  <p:childTnLst>
                                    <p:set>
                                      <p:cBhvr>
                                        <p:cTn id="1563" dur="1" fill="hold">
                                          <p:stCondLst>
                                            <p:cond delay="0"/>
                                          </p:stCondLst>
                                        </p:cTn>
                                        <p:tgtEl>
                                          <p:spTgt spid="237"/>
                                        </p:tgtEl>
                                        <p:attrNameLst>
                                          <p:attrName>style.visibility</p:attrName>
                                        </p:attrNameLst>
                                      </p:cBhvr>
                                      <p:to>
                                        <p:strVal val="visible"/>
                                      </p:to>
                                    </p:set>
                                  </p:childTnLst>
                                </p:cTn>
                              </p:par>
                              <p:par>
                                <p:cTn id="1564" presetID="1" presetClass="entr" presetSubtype="0" fill="hold" grpId="0" nodeType="withEffect">
                                  <p:stCondLst>
                                    <p:cond delay="0"/>
                                  </p:stCondLst>
                                  <p:childTnLst>
                                    <p:set>
                                      <p:cBhvr>
                                        <p:cTn id="1565" dur="1" fill="hold">
                                          <p:stCondLst>
                                            <p:cond delay="0"/>
                                          </p:stCondLst>
                                        </p:cTn>
                                        <p:tgtEl>
                                          <p:spTgt spid="238"/>
                                        </p:tgtEl>
                                        <p:attrNameLst>
                                          <p:attrName>style.visibility</p:attrName>
                                        </p:attrNameLst>
                                      </p:cBhvr>
                                      <p:to>
                                        <p:strVal val="visible"/>
                                      </p:to>
                                    </p:set>
                                  </p:childTnLst>
                                </p:cTn>
                              </p:par>
                              <p:par>
                                <p:cTn id="1566" presetID="1" presetClass="entr" presetSubtype="0" fill="hold" grpId="0" nodeType="withEffect">
                                  <p:stCondLst>
                                    <p:cond delay="0"/>
                                  </p:stCondLst>
                                  <p:childTnLst>
                                    <p:set>
                                      <p:cBhvr>
                                        <p:cTn id="1567" dur="1" fill="hold">
                                          <p:stCondLst>
                                            <p:cond delay="0"/>
                                          </p:stCondLst>
                                        </p:cTn>
                                        <p:tgtEl>
                                          <p:spTgt spid="239"/>
                                        </p:tgtEl>
                                        <p:attrNameLst>
                                          <p:attrName>style.visibility</p:attrName>
                                        </p:attrNameLst>
                                      </p:cBhvr>
                                      <p:to>
                                        <p:strVal val="visible"/>
                                      </p:to>
                                    </p:set>
                                  </p:childTnLst>
                                </p:cTn>
                              </p:par>
                            </p:childTnLst>
                          </p:cTn>
                        </p:par>
                      </p:childTnLst>
                    </p:cTn>
                  </p:par>
                </p:childTnLst>
              </p:cTn>
              <p:nextCondLst>
                <p:cond evt="onClick" delay="0">
                  <p:tgtEl>
                    <p:spTgt spid="35"/>
                  </p:tgtEl>
                </p:cond>
              </p:nextCondLst>
            </p:seq>
            <p:seq concurrent="1" nextAc="seek">
              <p:cTn id="1568" restart="whenNotActive" fill="hold" evtFilter="cancelBubble" nodeType="interactiveSeq">
                <p:stCondLst>
                  <p:cond evt="onClick" delay="0">
                    <p:tgtEl>
                      <p:spTgt spid="234"/>
                    </p:tgtEl>
                  </p:cond>
                </p:stCondLst>
                <p:endSync evt="end" delay="0">
                  <p:rtn val="all"/>
                </p:endSync>
                <p:childTnLst>
                  <p:par>
                    <p:cTn id="1569" fill="hold">
                      <p:stCondLst>
                        <p:cond delay="0"/>
                      </p:stCondLst>
                      <p:childTnLst>
                        <p:par>
                          <p:cTn id="1570" fill="hold">
                            <p:stCondLst>
                              <p:cond delay="0"/>
                            </p:stCondLst>
                            <p:childTnLst>
                              <p:par>
                                <p:cTn id="1571" presetID="1" presetClass="entr" presetSubtype="0" fill="hold" grpId="0" nodeType="clickEffect">
                                  <p:stCondLst>
                                    <p:cond delay="0"/>
                                  </p:stCondLst>
                                  <p:childTnLst>
                                    <p:set>
                                      <p:cBhvr>
                                        <p:cTn id="1572" dur="1" fill="hold">
                                          <p:stCondLst>
                                            <p:cond delay="0"/>
                                          </p:stCondLst>
                                        </p:cTn>
                                        <p:tgtEl>
                                          <p:spTgt spid="235"/>
                                        </p:tgtEl>
                                        <p:attrNameLst>
                                          <p:attrName>style.visibility</p:attrName>
                                        </p:attrNameLst>
                                      </p:cBhvr>
                                      <p:to>
                                        <p:strVal val="visible"/>
                                      </p:to>
                                    </p:set>
                                  </p:childTnLst>
                                </p:cTn>
                              </p:par>
                            </p:childTnLst>
                          </p:cTn>
                        </p:par>
                      </p:childTnLst>
                    </p:cTn>
                  </p:par>
                </p:childTnLst>
              </p:cTn>
              <p:nextCondLst>
                <p:cond evt="onClick" delay="0">
                  <p:tgtEl>
                    <p:spTgt spid="234"/>
                  </p:tgtEl>
                </p:cond>
              </p:nextCondLst>
            </p:seq>
            <p:seq concurrent="1" nextAc="seek">
              <p:cTn id="1573" restart="whenNotActive" fill="hold" evtFilter="cancelBubble" nodeType="interactiveSeq">
                <p:stCondLst>
                  <p:cond evt="onClick" delay="0">
                    <p:tgtEl>
                      <p:spTgt spid="237"/>
                    </p:tgtEl>
                  </p:cond>
                </p:stCondLst>
                <p:endSync evt="end" delay="0">
                  <p:rtn val="all"/>
                </p:endSync>
                <p:childTnLst>
                  <p:par>
                    <p:cTn id="1574" fill="hold">
                      <p:stCondLst>
                        <p:cond delay="0"/>
                      </p:stCondLst>
                      <p:childTnLst>
                        <p:par>
                          <p:cTn id="1575" fill="hold">
                            <p:stCondLst>
                              <p:cond delay="0"/>
                            </p:stCondLst>
                            <p:childTnLst>
                              <p:par>
                                <p:cTn id="1576" presetID="1" presetClass="entr" presetSubtype="0" fill="hold" grpId="0" nodeType="clickEffect">
                                  <p:stCondLst>
                                    <p:cond delay="0"/>
                                  </p:stCondLst>
                                  <p:childTnLst>
                                    <p:set>
                                      <p:cBhvr>
                                        <p:cTn id="1577" dur="1" fill="hold">
                                          <p:stCondLst>
                                            <p:cond delay="0"/>
                                          </p:stCondLst>
                                        </p:cTn>
                                        <p:tgtEl>
                                          <p:spTgt spid="72"/>
                                        </p:tgtEl>
                                        <p:attrNameLst>
                                          <p:attrName>style.visibility</p:attrName>
                                        </p:attrNameLst>
                                      </p:cBhvr>
                                      <p:to>
                                        <p:strVal val="visible"/>
                                      </p:to>
                                    </p:set>
                                  </p:childTnLst>
                                </p:cTn>
                              </p:par>
                              <p:par>
                                <p:cTn id="1578" presetID="1" presetClass="exit" presetSubtype="0" fill="hold" grpId="1" nodeType="withEffect">
                                  <p:stCondLst>
                                    <p:cond delay="0"/>
                                  </p:stCondLst>
                                  <p:childTnLst>
                                    <p:set>
                                      <p:cBhvr>
                                        <p:cTn id="1579" dur="1" fill="hold">
                                          <p:stCondLst>
                                            <p:cond delay="0"/>
                                          </p:stCondLst>
                                        </p:cTn>
                                        <p:tgtEl>
                                          <p:spTgt spid="231"/>
                                        </p:tgtEl>
                                        <p:attrNameLst>
                                          <p:attrName>style.visibility</p:attrName>
                                        </p:attrNameLst>
                                      </p:cBhvr>
                                      <p:to>
                                        <p:strVal val="hidden"/>
                                      </p:to>
                                    </p:set>
                                  </p:childTnLst>
                                </p:cTn>
                              </p:par>
                              <p:par>
                                <p:cTn id="1580" presetID="1" presetClass="exit" presetSubtype="0" fill="hold" grpId="1" nodeType="withEffect">
                                  <p:stCondLst>
                                    <p:cond delay="0"/>
                                  </p:stCondLst>
                                  <p:childTnLst>
                                    <p:set>
                                      <p:cBhvr>
                                        <p:cTn id="1581" dur="1" fill="hold">
                                          <p:stCondLst>
                                            <p:cond delay="0"/>
                                          </p:stCondLst>
                                        </p:cTn>
                                        <p:tgtEl>
                                          <p:spTgt spid="232"/>
                                        </p:tgtEl>
                                        <p:attrNameLst>
                                          <p:attrName>style.visibility</p:attrName>
                                        </p:attrNameLst>
                                      </p:cBhvr>
                                      <p:to>
                                        <p:strVal val="hidden"/>
                                      </p:to>
                                    </p:set>
                                  </p:childTnLst>
                                </p:cTn>
                              </p:par>
                              <p:par>
                                <p:cTn id="1582" presetID="1" presetClass="exit" presetSubtype="0" fill="hold" grpId="1" nodeType="withEffect">
                                  <p:stCondLst>
                                    <p:cond delay="0"/>
                                  </p:stCondLst>
                                  <p:childTnLst>
                                    <p:set>
                                      <p:cBhvr>
                                        <p:cTn id="1583" dur="1" fill="hold">
                                          <p:stCondLst>
                                            <p:cond delay="0"/>
                                          </p:stCondLst>
                                        </p:cTn>
                                        <p:tgtEl>
                                          <p:spTgt spid="233"/>
                                        </p:tgtEl>
                                        <p:attrNameLst>
                                          <p:attrName>style.visibility</p:attrName>
                                        </p:attrNameLst>
                                      </p:cBhvr>
                                      <p:to>
                                        <p:strVal val="hidden"/>
                                      </p:to>
                                    </p:set>
                                  </p:childTnLst>
                                </p:cTn>
                              </p:par>
                              <p:par>
                                <p:cTn id="1584" presetID="1" presetClass="exit" presetSubtype="0" fill="hold" grpId="1" nodeType="withEffect">
                                  <p:stCondLst>
                                    <p:cond delay="0"/>
                                  </p:stCondLst>
                                  <p:childTnLst>
                                    <p:set>
                                      <p:cBhvr>
                                        <p:cTn id="1585" dur="1" fill="hold">
                                          <p:stCondLst>
                                            <p:cond delay="0"/>
                                          </p:stCondLst>
                                        </p:cTn>
                                        <p:tgtEl>
                                          <p:spTgt spid="234"/>
                                        </p:tgtEl>
                                        <p:attrNameLst>
                                          <p:attrName>style.visibility</p:attrName>
                                        </p:attrNameLst>
                                      </p:cBhvr>
                                      <p:to>
                                        <p:strVal val="hidden"/>
                                      </p:to>
                                    </p:set>
                                  </p:childTnLst>
                                </p:cTn>
                              </p:par>
                              <p:par>
                                <p:cTn id="1586" presetID="1" presetClass="exit" presetSubtype="0" fill="hold" grpId="1" nodeType="withEffect">
                                  <p:stCondLst>
                                    <p:cond delay="0"/>
                                  </p:stCondLst>
                                  <p:childTnLst>
                                    <p:set>
                                      <p:cBhvr>
                                        <p:cTn id="1587" dur="1" fill="hold">
                                          <p:stCondLst>
                                            <p:cond delay="0"/>
                                          </p:stCondLst>
                                        </p:cTn>
                                        <p:tgtEl>
                                          <p:spTgt spid="236"/>
                                        </p:tgtEl>
                                        <p:attrNameLst>
                                          <p:attrName>style.visibility</p:attrName>
                                        </p:attrNameLst>
                                      </p:cBhvr>
                                      <p:to>
                                        <p:strVal val="hidden"/>
                                      </p:to>
                                    </p:set>
                                  </p:childTnLst>
                                </p:cTn>
                              </p:par>
                              <p:par>
                                <p:cTn id="1588" presetID="1" presetClass="exit" presetSubtype="0" fill="hold" grpId="1" nodeType="withEffect">
                                  <p:stCondLst>
                                    <p:cond delay="0"/>
                                  </p:stCondLst>
                                  <p:childTnLst>
                                    <p:set>
                                      <p:cBhvr>
                                        <p:cTn id="1589" dur="1" fill="hold">
                                          <p:stCondLst>
                                            <p:cond delay="0"/>
                                          </p:stCondLst>
                                        </p:cTn>
                                        <p:tgtEl>
                                          <p:spTgt spid="237"/>
                                        </p:tgtEl>
                                        <p:attrNameLst>
                                          <p:attrName>style.visibility</p:attrName>
                                        </p:attrNameLst>
                                      </p:cBhvr>
                                      <p:to>
                                        <p:strVal val="hidden"/>
                                      </p:to>
                                    </p:set>
                                  </p:childTnLst>
                                </p:cTn>
                              </p:par>
                              <p:par>
                                <p:cTn id="1590" presetID="1" presetClass="exit" presetSubtype="0" fill="hold" grpId="1" nodeType="withEffect">
                                  <p:stCondLst>
                                    <p:cond delay="0"/>
                                  </p:stCondLst>
                                  <p:childTnLst>
                                    <p:set>
                                      <p:cBhvr>
                                        <p:cTn id="1591" dur="1" fill="hold">
                                          <p:stCondLst>
                                            <p:cond delay="0"/>
                                          </p:stCondLst>
                                        </p:cTn>
                                        <p:tgtEl>
                                          <p:spTgt spid="238"/>
                                        </p:tgtEl>
                                        <p:attrNameLst>
                                          <p:attrName>style.visibility</p:attrName>
                                        </p:attrNameLst>
                                      </p:cBhvr>
                                      <p:to>
                                        <p:strVal val="hidden"/>
                                      </p:to>
                                    </p:set>
                                  </p:childTnLst>
                                </p:cTn>
                              </p:par>
                              <p:par>
                                <p:cTn id="1592" presetID="1" presetClass="exit" presetSubtype="0" fill="hold" grpId="1" nodeType="withEffect">
                                  <p:stCondLst>
                                    <p:cond delay="0"/>
                                  </p:stCondLst>
                                  <p:childTnLst>
                                    <p:set>
                                      <p:cBhvr>
                                        <p:cTn id="1593" dur="1" fill="hold">
                                          <p:stCondLst>
                                            <p:cond delay="0"/>
                                          </p:stCondLst>
                                        </p:cTn>
                                        <p:tgtEl>
                                          <p:spTgt spid="239"/>
                                        </p:tgtEl>
                                        <p:attrNameLst>
                                          <p:attrName>style.visibility</p:attrName>
                                        </p:attrNameLst>
                                      </p:cBhvr>
                                      <p:to>
                                        <p:strVal val="hidden"/>
                                      </p:to>
                                    </p:set>
                                  </p:childTnLst>
                                </p:cTn>
                              </p:par>
                              <p:par>
                                <p:cTn id="1594" presetID="1" presetClass="exit" presetSubtype="0" fill="hold" grpId="1" nodeType="withEffect">
                                  <p:stCondLst>
                                    <p:cond delay="0"/>
                                  </p:stCondLst>
                                  <p:childTnLst>
                                    <p:set>
                                      <p:cBhvr>
                                        <p:cTn id="1595" dur="1" fill="hold">
                                          <p:stCondLst>
                                            <p:cond delay="0"/>
                                          </p:stCondLst>
                                        </p:cTn>
                                        <p:tgtEl>
                                          <p:spTgt spid="235"/>
                                        </p:tgtEl>
                                        <p:attrNameLst>
                                          <p:attrName>style.visibility</p:attrName>
                                        </p:attrNameLst>
                                      </p:cBhvr>
                                      <p:to>
                                        <p:strVal val="hidden"/>
                                      </p:to>
                                    </p:set>
                                  </p:childTnLst>
                                </p:cTn>
                              </p:par>
                            </p:childTnLst>
                          </p:cTn>
                        </p:par>
                      </p:childTnLst>
                    </p:cTn>
                  </p:par>
                </p:childTnLst>
              </p:cTn>
              <p:nextCondLst>
                <p:cond evt="onClick" delay="0">
                  <p:tgtEl>
                    <p:spTgt spid="237"/>
                  </p:tgtEl>
                </p:cond>
              </p:nextCondLst>
            </p:seq>
            <p:seq concurrent="1" nextAc="seek">
              <p:cTn id="1596" restart="whenNotActive" fill="hold" evtFilter="cancelBubble" nodeType="interactiveSeq">
                <p:stCondLst>
                  <p:cond evt="onClick" delay="0">
                    <p:tgtEl>
                      <p:spTgt spid="238"/>
                    </p:tgtEl>
                  </p:cond>
                </p:stCondLst>
                <p:endSync evt="end" delay="0">
                  <p:rtn val="all"/>
                </p:endSync>
                <p:childTnLst>
                  <p:par>
                    <p:cTn id="1597" fill="hold">
                      <p:stCondLst>
                        <p:cond delay="0"/>
                      </p:stCondLst>
                      <p:childTnLst>
                        <p:par>
                          <p:cTn id="1598" fill="hold">
                            <p:stCondLst>
                              <p:cond delay="0"/>
                            </p:stCondLst>
                            <p:childTnLst>
                              <p:par>
                                <p:cTn id="1599" presetID="1" presetClass="entr" presetSubtype="0" fill="hold" grpId="0" nodeType="clickEffect">
                                  <p:stCondLst>
                                    <p:cond delay="0"/>
                                  </p:stCondLst>
                                  <p:childTnLst>
                                    <p:set>
                                      <p:cBhvr>
                                        <p:cTn id="1600" dur="1" fill="hold">
                                          <p:stCondLst>
                                            <p:cond delay="0"/>
                                          </p:stCondLst>
                                        </p:cTn>
                                        <p:tgtEl>
                                          <p:spTgt spid="73"/>
                                        </p:tgtEl>
                                        <p:attrNameLst>
                                          <p:attrName>style.visibility</p:attrName>
                                        </p:attrNameLst>
                                      </p:cBhvr>
                                      <p:to>
                                        <p:strVal val="visible"/>
                                      </p:to>
                                    </p:set>
                                  </p:childTnLst>
                                </p:cTn>
                              </p:par>
                              <p:par>
                                <p:cTn id="1601" presetID="1" presetClass="exit" presetSubtype="0" fill="hold" grpId="2" nodeType="withEffect">
                                  <p:stCondLst>
                                    <p:cond delay="0"/>
                                  </p:stCondLst>
                                  <p:childTnLst>
                                    <p:set>
                                      <p:cBhvr>
                                        <p:cTn id="1602" dur="1" fill="hold">
                                          <p:stCondLst>
                                            <p:cond delay="0"/>
                                          </p:stCondLst>
                                        </p:cTn>
                                        <p:tgtEl>
                                          <p:spTgt spid="231"/>
                                        </p:tgtEl>
                                        <p:attrNameLst>
                                          <p:attrName>style.visibility</p:attrName>
                                        </p:attrNameLst>
                                      </p:cBhvr>
                                      <p:to>
                                        <p:strVal val="hidden"/>
                                      </p:to>
                                    </p:set>
                                  </p:childTnLst>
                                </p:cTn>
                              </p:par>
                              <p:par>
                                <p:cTn id="1603" presetID="1" presetClass="exit" presetSubtype="0" fill="hold" grpId="2" nodeType="withEffect">
                                  <p:stCondLst>
                                    <p:cond delay="0"/>
                                  </p:stCondLst>
                                  <p:childTnLst>
                                    <p:set>
                                      <p:cBhvr>
                                        <p:cTn id="1604" dur="1" fill="hold">
                                          <p:stCondLst>
                                            <p:cond delay="0"/>
                                          </p:stCondLst>
                                        </p:cTn>
                                        <p:tgtEl>
                                          <p:spTgt spid="232"/>
                                        </p:tgtEl>
                                        <p:attrNameLst>
                                          <p:attrName>style.visibility</p:attrName>
                                        </p:attrNameLst>
                                      </p:cBhvr>
                                      <p:to>
                                        <p:strVal val="hidden"/>
                                      </p:to>
                                    </p:set>
                                  </p:childTnLst>
                                </p:cTn>
                              </p:par>
                              <p:par>
                                <p:cTn id="1605" presetID="1" presetClass="exit" presetSubtype="0" fill="hold" grpId="2" nodeType="withEffect">
                                  <p:stCondLst>
                                    <p:cond delay="0"/>
                                  </p:stCondLst>
                                  <p:childTnLst>
                                    <p:set>
                                      <p:cBhvr>
                                        <p:cTn id="1606" dur="1" fill="hold">
                                          <p:stCondLst>
                                            <p:cond delay="0"/>
                                          </p:stCondLst>
                                        </p:cTn>
                                        <p:tgtEl>
                                          <p:spTgt spid="233"/>
                                        </p:tgtEl>
                                        <p:attrNameLst>
                                          <p:attrName>style.visibility</p:attrName>
                                        </p:attrNameLst>
                                      </p:cBhvr>
                                      <p:to>
                                        <p:strVal val="hidden"/>
                                      </p:to>
                                    </p:set>
                                  </p:childTnLst>
                                </p:cTn>
                              </p:par>
                              <p:par>
                                <p:cTn id="1607" presetID="1" presetClass="exit" presetSubtype="0" fill="hold" grpId="2" nodeType="withEffect">
                                  <p:stCondLst>
                                    <p:cond delay="0"/>
                                  </p:stCondLst>
                                  <p:childTnLst>
                                    <p:set>
                                      <p:cBhvr>
                                        <p:cTn id="1608" dur="1" fill="hold">
                                          <p:stCondLst>
                                            <p:cond delay="0"/>
                                          </p:stCondLst>
                                        </p:cTn>
                                        <p:tgtEl>
                                          <p:spTgt spid="234"/>
                                        </p:tgtEl>
                                        <p:attrNameLst>
                                          <p:attrName>style.visibility</p:attrName>
                                        </p:attrNameLst>
                                      </p:cBhvr>
                                      <p:to>
                                        <p:strVal val="hidden"/>
                                      </p:to>
                                    </p:set>
                                  </p:childTnLst>
                                </p:cTn>
                              </p:par>
                              <p:par>
                                <p:cTn id="1609" presetID="1" presetClass="exit" presetSubtype="0" fill="hold" grpId="2" nodeType="withEffect">
                                  <p:stCondLst>
                                    <p:cond delay="0"/>
                                  </p:stCondLst>
                                  <p:childTnLst>
                                    <p:set>
                                      <p:cBhvr>
                                        <p:cTn id="1610" dur="1" fill="hold">
                                          <p:stCondLst>
                                            <p:cond delay="0"/>
                                          </p:stCondLst>
                                        </p:cTn>
                                        <p:tgtEl>
                                          <p:spTgt spid="236"/>
                                        </p:tgtEl>
                                        <p:attrNameLst>
                                          <p:attrName>style.visibility</p:attrName>
                                        </p:attrNameLst>
                                      </p:cBhvr>
                                      <p:to>
                                        <p:strVal val="hidden"/>
                                      </p:to>
                                    </p:set>
                                  </p:childTnLst>
                                </p:cTn>
                              </p:par>
                              <p:par>
                                <p:cTn id="1611" presetID="1" presetClass="exit" presetSubtype="0" fill="hold" grpId="2" nodeType="withEffect">
                                  <p:stCondLst>
                                    <p:cond delay="0"/>
                                  </p:stCondLst>
                                  <p:childTnLst>
                                    <p:set>
                                      <p:cBhvr>
                                        <p:cTn id="1612" dur="1" fill="hold">
                                          <p:stCondLst>
                                            <p:cond delay="0"/>
                                          </p:stCondLst>
                                        </p:cTn>
                                        <p:tgtEl>
                                          <p:spTgt spid="237"/>
                                        </p:tgtEl>
                                        <p:attrNameLst>
                                          <p:attrName>style.visibility</p:attrName>
                                        </p:attrNameLst>
                                      </p:cBhvr>
                                      <p:to>
                                        <p:strVal val="hidden"/>
                                      </p:to>
                                    </p:set>
                                  </p:childTnLst>
                                </p:cTn>
                              </p:par>
                              <p:par>
                                <p:cTn id="1613" presetID="1" presetClass="exit" presetSubtype="0" fill="hold" grpId="2" nodeType="withEffect">
                                  <p:stCondLst>
                                    <p:cond delay="0"/>
                                  </p:stCondLst>
                                  <p:childTnLst>
                                    <p:set>
                                      <p:cBhvr>
                                        <p:cTn id="1614" dur="1" fill="hold">
                                          <p:stCondLst>
                                            <p:cond delay="0"/>
                                          </p:stCondLst>
                                        </p:cTn>
                                        <p:tgtEl>
                                          <p:spTgt spid="238"/>
                                        </p:tgtEl>
                                        <p:attrNameLst>
                                          <p:attrName>style.visibility</p:attrName>
                                        </p:attrNameLst>
                                      </p:cBhvr>
                                      <p:to>
                                        <p:strVal val="hidden"/>
                                      </p:to>
                                    </p:set>
                                  </p:childTnLst>
                                </p:cTn>
                              </p:par>
                              <p:par>
                                <p:cTn id="1615" presetID="1" presetClass="exit" presetSubtype="0" fill="hold" grpId="2" nodeType="withEffect">
                                  <p:stCondLst>
                                    <p:cond delay="0"/>
                                  </p:stCondLst>
                                  <p:childTnLst>
                                    <p:set>
                                      <p:cBhvr>
                                        <p:cTn id="1616" dur="1" fill="hold">
                                          <p:stCondLst>
                                            <p:cond delay="0"/>
                                          </p:stCondLst>
                                        </p:cTn>
                                        <p:tgtEl>
                                          <p:spTgt spid="239"/>
                                        </p:tgtEl>
                                        <p:attrNameLst>
                                          <p:attrName>style.visibility</p:attrName>
                                        </p:attrNameLst>
                                      </p:cBhvr>
                                      <p:to>
                                        <p:strVal val="hidden"/>
                                      </p:to>
                                    </p:set>
                                  </p:childTnLst>
                                </p:cTn>
                              </p:par>
                              <p:par>
                                <p:cTn id="1617" presetID="1" presetClass="exit" presetSubtype="0" fill="hold" grpId="2" nodeType="withEffect">
                                  <p:stCondLst>
                                    <p:cond delay="0"/>
                                  </p:stCondLst>
                                  <p:childTnLst>
                                    <p:set>
                                      <p:cBhvr>
                                        <p:cTn id="1618" dur="1" fill="hold">
                                          <p:stCondLst>
                                            <p:cond delay="0"/>
                                          </p:stCondLst>
                                        </p:cTn>
                                        <p:tgtEl>
                                          <p:spTgt spid="235"/>
                                        </p:tgtEl>
                                        <p:attrNameLst>
                                          <p:attrName>style.visibility</p:attrName>
                                        </p:attrNameLst>
                                      </p:cBhvr>
                                      <p:to>
                                        <p:strVal val="hidden"/>
                                      </p:to>
                                    </p:set>
                                  </p:childTnLst>
                                </p:cTn>
                              </p:par>
                            </p:childTnLst>
                          </p:cTn>
                        </p:par>
                      </p:childTnLst>
                    </p:cTn>
                  </p:par>
                </p:childTnLst>
              </p:cTn>
              <p:nextCondLst>
                <p:cond evt="onClick" delay="0">
                  <p:tgtEl>
                    <p:spTgt spid="238"/>
                  </p:tgtEl>
                </p:cond>
              </p:nextCondLst>
            </p:seq>
            <p:seq concurrent="1" nextAc="seek">
              <p:cTn id="1619" restart="whenNotActive" fill="hold" evtFilter="cancelBubble" nodeType="interactiveSeq">
                <p:stCondLst>
                  <p:cond evt="onClick" delay="0">
                    <p:tgtEl>
                      <p:spTgt spid="239"/>
                    </p:tgtEl>
                  </p:cond>
                </p:stCondLst>
                <p:endSync evt="end" delay="0">
                  <p:rtn val="all"/>
                </p:endSync>
                <p:childTnLst>
                  <p:par>
                    <p:cTn id="1620" fill="hold">
                      <p:stCondLst>
                        <p:cond delay="0"/>
                      </p:stCondLst>
                      <p:childTnLst>
                        <p:par>
                          <p:cTn id="1621" fill="hold">
                            <p:stCondLst>
                              <p:cond delay="0"/>
                            </p:stCondLst>
                            <p:childTnLst>
                              <p:par>
                                <p:cTn id="1622" presetID="1" presetClass="exit" presetSubtype="0" fill="hold" grpId="3" nodeType="clickEffect">
                                  <p:stCondLst>
                                    <p:cond delay="0"/>
                                  </p:stCondLst>
                                  <p:childTnLst>
                                    <p:set>
                                      <p:cBhvr>
                                        <p:cTn id="1623" dur="1" fill="hold">
                                          <p:stCondLst>
                                            <p:cond delay="0"/>
                                          </p:stCondLst>
                                        </p:cTn>
                                        <p:tgtEl>
                                          <p:spTgt spid="231"/>
                                        </p:tgtEl>
                                        <p:attrNameLst>
                                          <p:attrName>style.visibility</p:attrName>
                                        </p:attrNameLst>
                                      </p:cBhvr>
                                      <p:to>
                                        <p:strVal val="hidden"/>
                                      </p:to>
                                    </p:set>
                                  </p:childTnLst>
                                </p:cTn>
                              </p:par>
                              <p:par>
                                <p:cTn id="1624" presetID="1" presetClass="exit" presetSubtype="0" fill="hold" grpId="3" nodeType="withEffect">
                                  <p:stCondLst>
                                    <p:cond delay="0"/>
                                  </p:stCondLst>
                                  <p:childTnLst>
                                    <p:set>
                                      <p:cBhvr>
                                        <p:cTn id="1625" dur="1" fill="hold">
                                          <p:stCondLst>
                                            <p:cond delay="0"/>
                                          </p:stCondLst>
                                        </p:cTn>
                                        <p:tgtEl>
                                          <p:spTgt spid="232"/>
                                        </p:tgtEl>
                                        <p:attrNameLst>
                                          <p:attrName>style.visibility</p:attrName>
                                        </p:attrNameLst>
                                      </p:cBhvr>
                                      <p:to>
                                        <p:strVal val="hidden"/>
                                      </p:to>
                                    </p:set>
                                  </p:childTnLst>
                                </p:cTn>
                              </p:par>
                              <p:par>
                                <p:cTn id="1626" presetID="1" presetClass="exit" presetSubtype="0" fill="hold" grpId="3" nodeType="withEffect">
                                  <p:stCondLst>
                                    <p:cond delay="0"/>
                                  </p:stCondLst>
                                  <p:childTnLst>
                                    <p:set>
                                      <p:cBhvr>
                                        <p:cTn id="1627" dur="1" fill="hold">
                                          <p:stCondLst>
                                            <p:cond delay="0"/>
                                          </p:stCondLst>
                                        </p:cTn>
                                        <p:tgtEl>
                                          <p:spTgt spid="233"/>
                                        </p:tgtEl>
                                        <p:attrNameLst>
                                          <p:attrName>style.visibility</p:attrName>
                                        </p:attrNameLst>
                                      </p:cBhvr>
                                      <p:to>
                                        <p:strVal val="hidden"/>
                                      </p:to>
                                    </p:set>
                                  </p:childTnLst>
                                </p:cTn>
                              </p:par>
                              <p:par>
                                <p:cTn id="1628" presetID="1" presetClass="exit" presetSubtype="0" fill="hold" grpId="3" nodeType="withEffect">
                                  <p:stCondLst>
                                    <p:cond delay="0"/>
                                  </p:stCondLst>
                                  <p:childTnLst>
                                    <p:set>
                                      <p:cBhvr>
                                        <p:cTn id="1629" dur="1" fill="hold">
                                          <p:stCondLst>
                                            <p:cond delay="0"/>
                                          </p:stCondLst>
                                        </p:cTn>
                                        <p:tgtEl>
                                          <p:spTgt spid="234"/>
                                        </p:tgtEl>
                                        <p:attrNameLst>
                                          <p:attrName>style.visibility</p:attrName>
                                        </p:attrNameLst>
                                      </p:cBhvr>
                                      <p:to>
                                        <p:strVal val="hidden"/>
                                      </p:to>
                                    </p:set>
                                  </p:childTnLst>
                                </p:cTn>
                              </p:par>
                              <p:par>
                                <p:cTn id="1630" presetID="1" presetClass="exit" presetSubtype="0" fill="hold" grpId="3" nodeType="withEffect">
                                  <p:stCondLst>
                                    <p:cond delay="0"/>
                                  </p:stCondLst>
                                  <p:childTnLst>
                                    <p:set>
                                      <p:cBhvr>
                                        <p:cTn id="1631" dur="1" fill="hold">
                                          <p:stCondLst>
                                            <p:cond delay="0"/>
                                          </p:stCondLst>
                                        </p:cTn>
                                        <p:tgtEl>
                                          <p:spTgt spid="236"/>
                                        </p:tgtEl>
                                        <p:attrNameLst>
                                          <p:attrName>style.visibility</p:attrName>
                                        </p:attrNameLst>
                                      </p:cBhvr>
                                      <p:to>
                                        <p:strVal val="hidden"/>
                                      </p:to>
                                    </p:set>
                                  </p:childTnLst>
                                </p:cTn>
                              </p:par>
                              <p:par>
                                <p:cTn id="1632" presetID="1" presetClass="exit" presetSubtype="0" fill="hold" grpId="3" nodeType="withEffect">
                                  <p:stCondLst>
                                    <p:cond delay="0"/>
                                  </p:stCondLst>
                                  <p:childTnLst>
                                    <p:set>
                                      <p:cBhvr>
                                        <p:cTn id="1633" dur="1" fill="hold">
                                          <p:stCondLst>
                                            <p:cond delay="0"/>
                                          </p:stCondLst>
                                        </p:cTn>
                                        <p:tgtEl>
                                          <p:spTgt spid="237"/>
                                        </p:tgtEl>
                                        <p:attrNameLst>
                                          <p:attrName>style.visibility</p:attrName>
                                        </p:attrNameLst>
                                      </p:cBhvr>
                                      <p:to>
                                        <p:strVal val="hidden"/>
                                      </p:to>
                                    </p:set>
                                  </p:childTnLst>
                                </p:cTn>
                              </p:par>
                              <p:par>
                                <p:cTn id="1634" presetID="1" presetClass="exit" presetSubtype="0" fill="hold" grpId="3" nodeType="withEffect">
                                  <p:stCondLst>
                                    <p:cond delay="0"/>
                                  </p:stCondLst>
                                  <p:childTnLst>
                                    <p:set>
                                      <p:cBhvr>
                                        <p:cTn id="1635" dur="1" fill="hold">
                                          <p:stCondLst>
                                            <p:cond delay="0"/>
                                          </p:stCondLst>
                                        </p:cTn>
                                        <p:tgtEl>
                                          <p:spTgt spid="238"/>
                                        </p:tgtEl>
                                        <p:attrNameLst>
                                          <p:attrName>style.visibility</p:attrName>
                                        </p:attrNameLst>
                                      </p:cBhvr>
                                      <p:to>
                                        <p:strVal val="hidden"/>
                                      </p:to>
                                    </p:set>
                                  </p:childTnLst>
                                </p:cTn>
                              </p:par>
                              <p:par>
                                <p:cTn id="1636" presetID="1" presetClass="exit" presetSubtype="0" fill="hold" grpId="3" nodeType="withEffect">
                                  <p:stCondLst>
                                    <p:cond delay="0"/>
                                  </p:stCondLst>
                                  <p:childTnLst>
                                    <p:set>
                                      <p:cBhvr>
                                        <p:cTn id="1637" dur="1" fill="hold">
                                          <p:stCondLst>
                                            <p:cond delay="0"/>
                                          </p:stCondLst>
                                        </p:cTn>
                                        <p:tgtEl>
                                          <p:spTgt spid="239"/>
                                        </p:tgtEl>
                                        <p:attrNameLst>
                                          <p:attrName>style.visibility</p:attrName>
                                        </p:attrNameLst>
                                      </p:cBhvr>
                                      <p:to>
                                        <p:strVal val="hidden"/>
                                      </p:to>
                                    </p:set>
                                  </p:childTnLst>
                                </p:cTn>
                              </p:par>
                              <p:par>
                                <p:cTn id="1638" presetID="1" presetClass="exit" presetSubtype="0" fill="hold" grpId="3" nodeType="withEffect">
                                  <p:stCondLst>
                                    <p:cond delay="0"/>
                                  </p:stCondLst>
                                  <p:childTnLst>
                                    <p:set>
                                      <p:cBhvr>
                                        <p:cTn id="1639" dur="1" fill="hold">
                                          <p:stCondLst>
                                            <p:cond delay="0"/>
                                          </p:stCondLst>
                                        </p:cTn>
                                        <p:tgtEl>
                                          <p:spTgt spid="235"/>
                                        </p:tgtEl>
                                        <p:attrNameLst>
                                          <p:attrName>style.visibility</p:attrName>
                                        </p:attrNameLst>
                                      </p:cBhvr>
                                      <p:to>
                                        <p:strVal val="hidden"/>
                                      </p:to>
                                    </p:set>
                                  </p:childTnLst>
                                </p:cTn>
                              </p:par>
                            </p:childTnLst>
                          </p:cTn>
                        </p:par>
                      </p:childTnLst>
                    </p:cTn>
                  </p:par>
                </p:childTnLst>
              </p:cTn>
              <p:nextCondLst>
                <p:cond evt="onClick" delay="0">
                  <p:tgtEl>
                    <p:spTgt spid="239"/>
                  </p:tgtEl>
                </p:cond>
              </p:nextCondLst>
            </p:seq>
            <p:seq concurrent="1" nextAc="seek">
              <p:cTn id="1640" restart="whenNotActive" fill="hold" evtFilter="cancelBubble" nodeType="interactiveSeq">
                <p:stCondLst>
                  <p:cond evt="onClick" delay="0">
                    <p:tgtEl>
                      <p:spTgt spid="36"/>
                    </p:tgtEl>
                  </p:cond>
                </p:stCondLst>
                <p:endSync evt="end" delay="0">
                  <p:rtn val="all"/>
                </p:endSync>
                <p:childTnLst>
                  <p:par>
                    <p:cTn id="1641" fill="hold">
                      <p:stCondLst>
                        <p:cond delay="0"/>
                      </p:stCondLst>
                      <p:childTnLst>
                        <p:par>
                          <p:cTn id="1642" fill="hold">
                            <p:stCondLst>
                              <p:cond delay="0"/>
                            </p:stCondLst>
                            <p:childTnLst>
                              <p:par>
                                <p:cTn id="1643" presetID="1" presetClass="entr" presetSubtype="0" fill="hold" grpId="0" nodeType="clickEffect">
                                  <p:stCondLst>
                                    <p:cond delay="0"/>
                                  </p:stCondLst>
                                  <p:childTnLst>
                                    <p:set>
                                      <p:cBhvr>
                                        <p:cTn id="1644" dur="1" fill="hold">
                                          <p:stCondLst>
                                            <p:cond delay="0"/>
                                          </p:stCondLst>
                                        </p:cTn>
                                        <p:tgtEl>
                                          <p:spTgt spid="240"/>
                                        </p:tgtEl>
                                        <p:attrNameLst>
                                          <p:attrName>style.visibility</p:attrName>
                                        </p:attrNameLst>
                                      </p:cBhvr>
                                      <p:to>
                                        <p:strVal val="visible"/>
                                      </p:to>
                                    </p:set>
                                  </p:childTnLst>
                                </p:cTn>
                              </p:par>
                              <p:par>
                                <p:cTn id="1645" presetID="1" presetClass="entr" presetSubtype="0" fill="hold" grpId="0" nodeType="withEffect">
                                  <p:stCondLst>
                                    <p:cond delay="0"/>
                                  </p:stCondLst>
                                  <p:childTnLst>
                                    <p:set>
                                      <p:cBhvr>
                                        <p:cTn id="1646" dur="1" fill="hold">
                                          <p:stCondLst>
                                            <p:cond delay="0"/>
                                          </p:stCondLst>
                                        </p:cTn>
                                        <p:tgtEl>
                                          <p:spTgt spid="241"/>
                                        </p:tgtEl>
                                        <p:attrNameLst>
                                          <p:attrName>style.visibility</p:attrName>
                                        </p:attrNameLst>
                                      </p:cBhvr>
                                      <p:to>
                                        <p:strVal val="visible"/>
                                      </p:to>
                                    </p:set>
                                  </p:childTnLst>
                                </p:cTn>
                              </p:par>
                              <p:par>
                                <p:cTn id="1647" presetID="1" presetClass="entr" presetSubtype="0" fill="hold" grpId="0" nodeType="withEffect">
                                  <p:stCondLst>
                                    <p:cond delay="0"/>
                                  </p:stCondLst>
                                  <p:childTnLst>
                                    <p:set>
                                      <p:cBhvr>
                                        <p:cTn id="1648" dur="1" fill="hold">
                                          <p:stCondLst>
                                            <p:cond delay="0"/>
                                          </p:stCondLst>
                                        </p:cTn>
                                        <p:tgtEl>
                                          <p:spTgt spid="242"/>
                                        </p:tgtEl>
                                        <p:attrNameLst>
                                          <p:attrName>style.visibility</p:attrName>
                                        </p:attrNameLst>
                                      </p:cBhvr>
                                      <p:to>
                                        <p:strVal val="visible"/>
                                      </p:to>
                                    </p:set>
                                  </p:childTnLst>
                                </p:cTn>
                              </p:par>
                              <p:par>
                                <p:cTn id="1649" presetID="1" presetClass="entr" presetSubtype="0" fill="hold" grpId="0" nodeType="withEffect">
                                  <p:stCondLst>
                                    <p:cond delay="0"/>
                                  </p:stCondLst>
                                  <p:childTnLst>
                                    <p:set>
                                      <p:cBhvr>
                                        <p:cTn id="1650" dur="1" fill="hold">
                                          <p:stCondLst>
                                            <p:cond delay="0"/>
                                          </p:stCondLst>
                                        </p:cTn>
                                        <p:tgtEl>
                                          <p:spTgt spid="243"/>
                                        </p:tgtEl>
                                        <p:attrNameLst>
                                          <p:attrName>style.visibility</p:attrName>
                                        </p:attrNameLst>
                                      </p:cBhvr>
                                      <p:to>
                                        <p:strVal val="visible"/>
                                      </p:to>
                                    </p:set>
                                  </p:childTnLst>
                                </p:cTn>
                              </p:par>
                              <p:par>
                                <p:cTn id="1651" presetID="1" presetClass="entr" presetSubtype="0" fill="hold" grpId="0" nodeType="withEffect">
                                  <p:stCondLst>
                                    <p:cond delay="0"/>
                                  </p:stCondLst>
                                  <p:childTnLst>
                                    <p:set>
                                      <p:cBhvr>
                                        <p:cTn id="1652" dur="1" fill="hold">
                                          <p:stCondLst>
                                            <p:cond delay="0"/>
                                          </p:stCondLst>
                                        </p:cTn>
                                        <p:tgtEl>
                                          <p:spTgt spid="245"/>
                                        </p:tgtEl>
                                        <p:attrNameLst>
                                          <p:attrName>style.visibility</p:attrName>
                                        </p:attrNameLst>
                                      </p:cBhvr>
                                      <p:to>
                                        <p:strVal val="visible"/>
                                      </p:to>
                                    </p:set>
                                  </p:childTnLst>
                                </p:cTn>
                              </p:par>
                              <p:par>
                                <p:cTn id="1653" presetID="1" presetClass="entr" presetSubtype="0" fill="hold" grpId="0" nodeType="withEffect">
                                  <p:stCondLst>
                                    <p:cond delay="0"/>
                                  </p:stCondLst>
                                  <p:childTnLst>
                                    <p:set>
                                      <p:cBhvr>
                                        <p:cTn id="1654" dur="1" fill="hold">
                                          <p:stCondLst>
                                            <p:cond delay="0"/>
                                          </p:stCondLst>
                                        </p:cTn>
                                        <p:tgtEl>
                                          <p:spTgt spid="246"/>
                                        </p:tgtEl>
                                        <p:attrNameLst>
                                          <p:attrName>style.visibility</p:attrName>
                                        </p:attrNameLst>
                                      </p:cBhvr>
                                      <p:to>
                                        <p:strVal val="visible"/>
                                      </p:to>
                                    </p:set>
                                  </p:childTnLst>
                                </p:cTn>
                              </p:par>
                              <p:par>
                                <p:cTn id="1655" presetID="1" presetClass="entr" presetSubtype="0" fill="hold" grpId="0" nodeType="withEffect">
                                  <p:stCondLst>
                                    <p:cond delay="0"/>
                                  </p:stCondLst>
                                  <p:childTnLst>
                                    <p:set>
                                      <p:cBhvr>
                                        <p:cTn id="1656" dur="1" fill="hold">
                                          <p:stCondLst>
                                            <p:cond delay="0"/>
                                          </p:stCondLst>
                                        </p:cTn>
                                        <p:tgtEl>
                                          <p:spTgt spid="247"/>
                                        </p:tgtEl>
                                        <p:attrNameLst>
                                          <p:attrName>style.visibility</p:attrName>
                                        </p:attrNameLst>
                                      </p:cBhvr>
                                      <p:to>
                                        <p:strVal val="visible"/>
                                      </p:to>
                                    </p:set>
                                  </p:childTnLst>
                                </p:cTn>
                              </p:par>
                              <p:par>
                                <p:cTn id="1657" presetID="1" presetClass="entr" presetSubtype="0" fill="hold" grpId="0" nodeType="withEffect">
                                  <p:stCondLst>
                                    <p:cond delay="0"/>
                                  </p:stCondLst>
                                  <p:childTnLst>
                                    <p:set>
                                      <p:cBhvr>
                                        <p:cTn id="1658" dur="1" fill="hold">
                                          <p:stCondLst>
                                            <p:cond delay="0"/>
                                          </p:stCondLst>
                                        </p:cTn>
                                        <p:tgtEl>
                                          <p:spTgt spid="248"/>
                                        </p:tgtEl>
                                        <p:attrNameLst>
                                          <p:attrName>style.visibility</p:attrName>
                                        </p:attrNameLst>
                                      </p:cBhvr>
                                      <p:to>
                                        <p:strVal val="visible"/>
                                      </p:to>
                                    </p:set>
                                  </p:childTnLst>
                                </p:cTn>
                              </p:par>
                            </p:childTnLst>
                          </p:cTn>
                        </p:par>
                      </p:childTnLst>
                    </p:cTn>
                  </p:par>
                </p:childTnLst>
              </p:cTn>
              <p:nextCondLst>
                <p:cond evt="onClick" delay="0">
                  <p:tgtEl>
                    <p:spTgt spid="36"/>
                  </p:tgtEl>
                </p:cond>
              </p:nextCondLst>
            </p:seq>
            <p:seq concurrent="1" nextAc="seek">
              <p:cTn id="1659" restart="whenNotActive" fill="hold" evtFilter="cancelBubble" nodeType="interactiveSeq">
                <p:stCondLst>
                  <p:cond evt="onClick" delay="0">
                    <p:tgtEl>
                      <p:spTgt spid="243"/>
                    </p:tgtEl>
                  </p:cond>
                </p:stCondLst>
                <p:endSync evt="end" delay="0">
                  <p:rtn val="all"/>
                </p:endSync>
                <p:childTnLst>
                  <p:par>
                    <p:cTn id="1660" fill="hold">
                      <p:stCondLst>
                        <p:cond delay="0"/>
                      </p:stCondLst>
                      <p:childTnLst>
                        <p:par>
                          <p:cTn id="1661" fill="hold">
                            <p:stCondLst>
                              <p:cond delay="0"/>
                            </p:stCondLst>
                            <p:childTnLst>
                              <p:par>
                                <p:cTn id="1662" presetID="1" presetClass="entr" presetSubtype="0" fill="hold" grpId="0" nodeType="clickEffect">
                                  <p:stCondLst>
                                    <p:cond delay="0"/>
                                  </p:stCondLst>
                                  <p:childTnLst>
                                    <p:set>
                                      <p:cBhvr>
                                        <p:cTn id="1663" dur="1" fill="hold">
                                          <p:stCondLst>
                                            <p:cond delay="0"/>
                                          </p:stCondLst>
                                        </p:cTn>
                                        <p:tgtEl>
                                          <p:spTgt spid="244"/>
                                        </p:tgtEl>
                                        <p:attrNameLst>
                                          <p:attrName>style.visibility</p:attrName>
                                        </p:attrNameLst>
                                      </p:cBhvr>
                                      <p:to>
                                        <p:strVal val="visible"/>
                                      </p:to>
                                    </p:set>
                                  </p:childTnLst>
                                </p:cTn>
                              </p:par>
                            </p:childTnLst>
                          </p:cTn>
                        </p:par>
                      </p:childTnLst>
                    </p:cTn>
                  </p:par>
                </p:childTnLst>
              </p:cTn>
              <p:nextCondLst>
                <p:cond evt="onClick" delay="0">
                  <p:tgtEl>
                    <p:spTgt spid="243"/>
                  </p:tgtEl>
                </p:cond>
              </p:nextCondLst>
            </p:seq>
            <p:seq concurrent="1" nextAc="seek">
              <p:cTn id="1664" restart="whenNotActive" fill="hold" evtFilter="cancelBubble" nodeType="interactiveSeq">
                <p:stCondLst>
                  <p:cond evt="onClick" delay="0">
                    <p:tgtEl>
                      <p:spTgt spid="246"/>
                    </p:tgtEl>
                  </p:cond>
                </p:stCondLst>
                <p:endSync evt="end" delay="0">
                  <p:rtn val="all"/>
                </p:endSync>
                <p:childTnLst>
                  <p:par>
                    <p:cTn id="1665" fill="hold">
                      <p:stCondLst>
                        <p:cond delay="0"/>
                      </p:stCondLst>
                      <p:childTnLst>
                        <p:par>
                          <p:cTn id="1666" fill="hold">
                            <p:stCondLst>
                              <p:cond delay="0"/>
                            </p:stCondLst>
                            <p:childTnLst>
                              <p:par>
                                <p:cTn id="1667" presetID="1" presetClass="entr" presetSubtype="0" fill="hold" grpId="0" nodeType="clickEffect">
                                  <p:stCondLst>
                                    <p:cond delay="0"/>
                                  </p:stCondLst>
                                  <p:childTnLst>
                                    <p:set>
                                      <p:cBhvr>
                                        <p:cTn id="1668" dur="1" fill="hold">
                                          <p:stCondLst>
                                            <p:cond delay="0"/>
                                          </p:stCondLst>
                                        </p:cTn>
                                        <p:tgtEl>
                                          <p:spTgt spid="74"/>
                                        </p:tgtEl>
                                        <p:attrNameLst>
                                          <p:attrName>style.visibility</p:attrName>
                                        </p:attrNameLst>
                                      </p:cBhvr>
                                      <p:to>
                                        <p:strVal val="visible"/>
                                      </p:to>
                                    </p:set>
                                  </p:childTnLst>
                                </p:cTn>
                              </p:par>
                              <p:par>
                                <p:cTn id="1669" presetID="1" presetClass="exit" presetSubtype="0" fill="hold" grpId="1" nodeType="withEffect">
                                  <p:stCondLst>
                                    <p:cond delay="0"/>
                                  </p:stCondLst>
                                  <p:childTnLst>
                                    <p:set>
                                      <p:cBhvr>
                                        <p:cTn id="1670" dur="1" fill="hold">
                                          <p:stCondLst>
                                            <p:cond delay="0"/>
                                          </p:stCondLst>
                                        </p:cTn>
                                        <p:tgtEl>
                                          <p:spTgt spid="240"/>
                                        </p:tgtEl>
                                        <p:attrNameLst>
                                          <p:attrName>style.visibility</p:attrName>
                                        </p:attrNameLst>
                                      </p:cBhvr>
                                      <p:to>
                                        <p:strVal val="hidden"/>
                                      </p:to>
                                    </p:set>
                                  </p:childTnLst>
                                </p:cTn>
                              </p:par>
                              <p:par>
                                <p:cTn id="1671" presetID="1" presetClass="exit" presetSubtype="0" fill="hold" grpId="1" nodeType="withEffect">
                                  <p:stCondLst>
                                    <p:cond delay="0"/>
                                  </p:stCondLst>
                                  <p:childTnLst>
                                    <p:set>
                                      <p:cBhvr>
                                        <p:cTn id="1672" dur="1" fill="hold">
                                          <p:stCondLst>
                                            <p:cond delay="0"/>
                                          </p:stCondLst>
                                        </p:cTn>
                                        <p:tgtEl>
                                          <p:spTgt spid="241"/>
                                        </p:tgtEl>
                                        <p:attrNameLst>
                                          <p:attrName>style.visibility</p:attrName>
                                        </p:attrNameLst>
                                      </p:cBhvr>
                                      <p:to>
                                        <p:strVal val="hidden"/>
                                      </p:to>
                                    </p:set>
                                  </p:childTnLst>
                                </p:cTn>
                              </p:par>
                              <p:par>
                                <p:cTn id="1673" presetID="1" presetClass="exit" presetSubtype="0" fill="hold" grpId="1" nodeType="withEffect">
                                  <p:stCondLst>
                                    <p:cond delay="0"/>
                                  </p:stCondLst>
                                  <p:childTnLst>
                                    <p:set>
                                      <p:cBhvr>
                                        <p:cTn id="1674" dur="1" fill="hold">
                                          <p:stCondLst>
                                            <p:cond delay="0"/>
                                          </p:stCondLst>
                                        </p:cTn>
                                        <p:tgtEl>
                                          <p:spTgt spid="242"/>
                                        </p:tgtEl>
                                        <p:attrNameLst>
                                          <p:attrName>style.visibility</p:attrName>
                                        </p:attrNameLst>
                                      </p:cBhvr>
                                      <p:to>
                                        <p:strVal val="hidden"/>
                                      </p:to>
                                    </p:set>
                                  </p:childTnLst>
                                </p:cTn>
                              </p:par>
                              <p:par>
                                <p:cTn id="1675" presetID="1" presetClass="exit" presetSubtype="0" fill="hold" grpId="1" nodeType="withEffect">
                                  <p:stCondLst>
                                    <p:cond delay="0"/>
                                  </p:stCondLst>
                                  <p:childTnLst>
                                    <p:set>
                                      <p:cBhvr>
                                        <p:cTn id="1676" dur="1" fill="hold">
                                          <p:stCondLst>
                                            <p:cond delay="0"/>
                                          </p:stCondLst>
                                        </p:cTn>
                                        <p:tgtEl>
                                          <p:spTgt spid="243"/>
                                        </p:tgtEl>
                                        <p:attrNameLst>
                                          <p:attrName>style.visibility</p:attrName>
                                        </p:attrNameLst>
                                      </p:cBhvr>
                                      <p:to>
                                        <p:strVal val="hidden"/>
                                      </p:to>
                                    </p:set>
                                  </p:childTnLst>
                                </p:cTn>
                              </p:par>
                              <p:par>
                                <p:cTn id="1677" presetID="1" presetClass="exit" presetSubtype="0" fill="hold" grpId="1" nodeType="withEffect">
                                  <p:stCondLst>
                                    <p:cond delay="0"/>
                                  </p:stCondLst>
                                  <p:childTnLst>
                                    <p:set>
                                      <p:cBhvr>
                                        <p:cTn id="1678" dur="1" fill="hold">
                                          <p:stCondLst>
                                            <p:cond delay="0"/>
                                          </p:stCondLst>
                                        </p:cTn>
                                        <p:tgtEl>
                                          <p:spTgt spid="245"/>
                                        </p:tgtEl>
                                        <p:attrNameLst>
                                          <p:attrName>style.visibility</p:attrName>
                                        </p:attrNameLst>
                                      </p:cBhvr>
                                      <p:to>
                                        <p:strVal val="hidden"/>
                                      </p:to>
                                    </p:set>
                                  </p:childTnLst>
                                </p:cTn>
                              </p:par>
                              <p:par>
                                <p:cTn id="1679" presetID="1" presetClass="exit" presetSubtype="0" fill="hold" grpId="1" nodeType="withEffect">
                                  <p:stCondLst>
                                    <p:cond delay="0"/>
                                  </p:stCondLst>
                                  <p:childTnLst>
                                    <p:set>
                                      <p:cBhvr>
                                        <p:cTn id="1680" dur="1" fill="hold">
                                          <p:stCondLst>
                                            <p:cond delay="0"/>
                                          </p:stCondLst>
                                        </p:cTn>
                                        <p:tgtEl>
                                          <p:spTgt spid="246"/>
                                        </p:tgtEl>
                                        <p:attrNameLst>
                                          <p:attrName>style.visibility</p:attrName>
                                        </p:attrNameLst>
                                      </p:cBhvr>
                                      <p:to>
                                        <p:strVal val="hidden"/>
                                      </p:to>
                                    </p:set>
                                  </p:childTnLst>
                                </p:cTn>
                              </p:par>
                              <p:par>
                                <p:cTn id="1681" presetID="1" presetClass="exit" presetSubtype="0" fill="hold" grpId="1" nodeType="withEffect">
                                  <p:stCondLst>
                                    <p:cond delay="0"/>
                                  </p:stCondLst>
                                  <p:childTnLst>
                                    <p:set>
                                      <p:cBhvr>
                                        <p:cTn id="1682" dur="1" fill="hold">
                                          <p:stCondLst>
                                            <p:cond delay="0"/>
                                          </p:stCondLst>
                                        </p:cTn>
                                        <p:tgtEl>
                                          <p:spTgt spid="247"/>
                                        </p:tgtEl>
                                        <p:attrNameLst>
                                          <p:attrName>style.visibility</p:attrName>
                                        </p:attrNameLst>
                                      </p:cBhvr>
                                      <p:to>
                                        <p:strVal val="hidden"/>
                                      </p:to>
                                    </p:set>
                                  </p:childTnLst>
                                </p:cTn>
                              </p:par>
                              <p:par>
                                <p:cTn id="1683" presetID="1" presetClass="exit" presetSubtype="0" fill="hold" grpId="1" nodeType="withEffect">
                                  <p:stCondLst>
                                    <p:cond delay="0"/>
                                  </p:stCondLst>
                                  <p:childTnLst>
                                    <p:set>
                                      <p:cBhvr>
                                        <p:cTn id="1684" dur="1" fill="hold">
                                          <p:stCondLst>
                                            <p:cond delay="0"/>
                                          </p:stCondLst>
                                        </p:cTn>
                                        <p:tgtEl>
                                          <p:spTgt spid="248"/>
                                        </p:tgtEl>
                                        <p:attrNameLst>
                                          <p:attrName>style.visibility</p:attrName>
                                        </p:attrNameLst>
                                      </p:cBhvr>
                                      <p:to>
                                        <p:strVal val="hidden"/>
                                      </p:to>
                                    </p:set>
                                  </p:childTnLst>
                                </p:cTn>
                              </p:par>
                              <p:par>
                                <p:cTn id="1685" presetID="1" presetClass="exit" presetSubtype="0" fill="hold" grpId="1" nodeType="withEffect">
                                  <p:stCondLst>
                                    <p:cond delay="0"/>
                                  </p:stCondLst>
                                  <p:childTnLst>
                                    <p:set>
                                      <p:cBhvr>
                                        <p:cTn id="1686" dur="1" fill="hold">
                                          <p:stCondLst>
                                            <p:cond delay="0"/>
                                          </p:stCondLst>
                                        </p:cTn>
                                        <p:tgtEl>
                                          <p:spTgt spid="244"/>
                                        </p:tgtEl>
                                        <p:attrNameLst>
                                          <p:attrName>style.visibility</p:attrName>
                                        </p:attrNameLst>
                                      </p:cBhvr>
                                      <p:to>
                                        <p:strVal val="hidden"/>
                                      </p:to>
                                    </p:set>
                                  </p:childTnLst>
                                </p:cTn>
                              </p:par>
                            </p:childTnLst>
                          </p:cTn>
                        </p:par>
                      </p:childTnLst>
                    </p:cTn>
                  </p:par>
                </p:childTnLst>
              </p:cTn>
              <p:nextCondLst>
                <p:cond evt="onClick" delay="0">
                  <p:tgtEl>
                    <p:spTgt spid="246"/>
                  </p:tgtEl>
                </p:cond>
              </p:nextCondLst>
            </p:seq>
            <p:seq concurrent="1" nextAc="seek">
              <p:cTn id="1687" restart="whenNotActive" fill="hold" evtFilter="cancelBubble" nodeType="interactiveSeq">
                <p:stCondLst>
                  <p:cond evt="onClick" delay="0">
                    <p:tgtEl>
                      <p:spTgt spid="247"/>
                    </p:tgtEl>
                  </p:cond>
                </p:stCondLst>
                <p:endSync evt="end" delay="0">
                  <p:rtn val="all"/>
                </p:endSync>
                <p:childTnLst>
                  <p:par>
                    <p:cTn id="1688" fill="hold">
                      <p:stCondLst>
                        <p:cond delay="0"/>
                      </p:stCondLst>
                      <p:childTnLst>
                        <p:par>
                          <p:cTn id="1689" fill="hold">
                            <p:stCondLst>
                              <p:cond delay="0"/>
                            </p:stCondLst>
                            <p:childTnLst>
                              <p:par>
                                <p:cTn id="1690" presetID="1" presetClass="entr" presetSubtype="0" fill="hold" grpId="0" nodeType="clickEffect">
                                  <p:stCondLst>
                                    <p:cond delay="0"/>
                                  </p:stCondLst>
                                  <p:childTnLst>
                                    <p:set>
                                      <p:cBhvr>
                                        <p:cTn id="1691" dur="1" fill="hold">
                                          <p:stCondLst>
                                            <p:cond delay="0"/>
                                          </p:stCondLst>
                                        </p:cTn>
                                        <p:tgtEl>
                                          <p:spTgt spid="75"/>
                                        </p:tgtEl>
                                        <p:attrNameLst>
                                          <p:attrName>style.visibility</p:attrName>
                                        </p:attrNameLst>
                                      </p:cBhvr>
                                      <p:to>
                                        <p:strVal val="visible"/>
                                      </p:to>
                                    </p:set>
                                  </p:childTnLst>
                                </p:cTn>
                              </p:par>
                              <p:par>
                                <p:cTn id="1692" presetID="1" presetClass="exit" presetSubtype="0" fill="hold" grpId="2" nodeType="withEffect">
                                  <p:stCondLst>
                                    <p:cond delay="0"/>
                                  </p:stCondLst>
                                  <p:childTnLst>
                                    <p:set>
                                      <p:cBhvr>
                                        <p:cTn id="1693" dur="1" fill="hold">
                                          <p:stCondLst>
                                            <p:cond delay="0"/>
                                          </p:stCondLst>
                                        </p:cTn>
                                        <p:tgtEl>
                                          <p:spTgt spid="240"/>
                                        </p:tgtEl>
                                        <p:attrNameLst>
                                          <p:attrName>style.visibility</p:attrName>
                                        </p:attrNameLst>
                                      </p:cBhvr>
                                      <p:to>
                                        <p:strVal val="hidden"/>
                                      </p:to>
                                    </p:set>
                                  </p:childTnLst>
                                </p:cTn>
                              </p:par>
                              <p:par>
                                <p:cTn id="1694" presetID="1" presetClass="exit" presetSubtype="0" fill="hold" grpId="2" nodeType="withEffect">
                                  <p:stCondLst>
                                    <p:cond delay="0"/>
                                  </p:stCondLst>
                                  <p:childTnLst>
                                    <p:set>
                                      <p:cBhvr>
                                        <p:cTn id="1695" dur="1" fill="hold">
                                          <p:stCondLst>
                                            <p:cond delay="0"/>
                                          </p:stCondLst>
                                        </p:cTn>
                                        <p:tgtEl>
                                          <p:spTgt spid="241"/>
                                        </p:tgtEl>
                                        <p:attrNameLst>
                                          <p:attrName>style.visibility</p:attrName>
                                        </p:attrNameLst>
                                      </p:cBhvr>
                                      <p:to>
                                        <p:strVal val="hidden"/>
                                      </p:to>
                                    </p:set>
                                  </p:childTnLst>
                                </p:cTn>
                              </p:par>
                              <p:par>
                                <p:cTn id="1696" presetID="1" presetClass="exit" presetSubtype="0" fill="hold" grpId="2" nodeType="withEffect">
                                  <p:stCondLst>
                                    <p:cond delay="0"/>
                                  </p:stCondLst>
                                  <p:childTnLst>
                                    <p:set>
                                      <p:cBhvr>
                                        <p:cTn id="1697" dur="1" fill="hold">
                                          <p:stCondLst>
                                            <p:cond delay="0"/>
                                          </p:stCondLst>
                                        </p:cTn>
                                        <p:tgtEl>
                                          <p:spTgt spid="242"/>
                                        </p:tgtEl>
                                        <p:attrNameLst>
                                          <p:attrName>style.visibility</p:attrName>
                                        </p:attrNameLst>
                                      </p:cBhvr>
                                      <p:to>
                                        <p:strVal val="hidden"/>
                                      </p:to>
                                    </p:set>
                                  </p:childTnLst>
                                </p:cTn>
                              </p:par>
                              <p:par>
                                <p:cTn id="1698" presetID="1" presetClass="exit" presetSubtype="0" fill="hold" grpId="2" nodeType="withEffect">
                                  <p:stCondLst>
                                    <p:cond delay="0"/>
                                  </p:stCondLst>
                                  <p:childTnLst>
                                    <p:set>
                                      <p:cBhvr>
                                        <p:cTn id="1699" dur="1" fill="hold">
                                          <p:stCondLst>
                                            <p:cond delay="0"/>
                                          </p:stCondLst>
                                        </p:cTn>
                                        <p:tgtEl>
                                          <p:spTgt spid="243"/>
                                        </p:tgtEl>
                                        <p:attrNameLst>
                                          <p:attrName>style.visibility</p:attrName>
                                        </p:attrNameLst>
                                      </p:cBhvr>
                                      <p:to>
                                        <p:strVal val="hidden"/>
                                      </p:to>
                                    </p:set>
                                  </p:childTnLst>
                                </p:cTn>
                              </p:par>
                              <p:par>
                                <p:cTn id="1700" presetID="1" presetClass="exit" presetSubtype="0" fill="hold" grpId="2" nodeType="withEffect">
                                  <p:stCondLst>
                                    <p:cond delay="0"/>
                                  </p:stCondLst>
                                  <p:childTnLst>
                                    <p:set>
                                      <p:cBhvr>
                                        <p:cTn id="1701" dur="1" fill="hold">
                                          <p:stCondLst>
                                            <p:cond delay="0"/>
                                          </p:stCondLst>
                                        </p:cTn>
                                        <p:tgtEl>
                                          <p:spTgt spid="245"/>
                                        </p:tgtEl>
                                        <p:attrNameLst>
                                          <p:attrName>style.visibility</p:attrName>
                                        </p:attrNameLst>
                                      </p:cBhvr>
                                      <p:to>
                                        <p:strVal val="hidden"/>
                                      </p:to>
                                    </p:set>
                                  </p:childTnLst>
                                </p:cTn>
                              </p:par>
                              <p:par>
                                <p:cTn id="1702" presetID="1" presetClass="exit" presetSubtype="0" fill="hold" grpId="2" nodeType="withEffect">
                                  <p:stCondLst>
                                    <p:cond delay="0"/>
                                  </p:stCondLst>
                                  <p:childTnLst>
                                    <p:set>
                                      <p:cBhvr>
                                        <p:cTn id="1703" dur="1" fill="hold">
                                          <p:stCondLst>
                                            <p:cond delay="0"/>
                                          </p:stCondLst>
                                        </p:cTn>
                                        <p:tgtEl>
                                          <p:spTgt spid="246"/>
                                        </p:tgtEl>
                                        <p:attrNameLst>
                                          <p:attrName>style.visibility</p:attrName>
                                        </p:attrNameLst>
                                      </p:cBhvr>
                                      <p:to>
                                        <p:strVal val="hidden"/>
                                      </p:to>
                                    </p:set>
                                  </p:childTnLst>
                                </p:cTn>
                              </p:par>
                              <p:par>
                                <p:cTn id="1704" presetID="1" presetClass="exit" presetSubtype="0" fill="hold" grpId="2" nodeType="withEffect">
                                  <p:stCondLst>
                                    <p:cond delay="0"/>
                                  </p:stCondLst>
                                  <p:childTnLst>
                                    <p:set>
                                      <p:cBhvr>
                                        <p:cTn id="1705" dur="1" fill="hold">
                                          <p:stCondLst>
                                            <p:cond delay="0"/>
                                          </p:stCondLst>
                                        </p:cTn>
                                        <p:tgtEl>
                                          <p:spTgt spid="247"/>
                                        </p:tgtEl>
                                        <p:attrNameLst>
                                          <p:attrName>style.visibility</p:attrName>
                                        </p:attrNameLst>
                                      </p:cBhvr>
                                      <p:to>
                                        <p:strVal val="hidden"/>
                                      </p:to>
                                    </p:set>
                                  </p:childTnLst>
                                </p:cTn>
                              </p:par>
                              <p:par>
                                <p:cTn id="1706" presetID="1" presetClass="exit" presetSubtype="0" fill="hold" grpId="2" nodeType="withEffect">
                                  <p:stCondLst>
                                    <p:cond delay="0"/>
                                  </p:stCondLst>
                                  <p:childTnLst>
                                    <p:set>
                                      <p:cBhvr>
                                        <p:cTn id="1707" dur="1" fill="hold">
                                          <p:stCondLst>
                                            <p:cond delay="0"/>
                                          </p:stCondLst>
                                        </p:cTn>
                                        <p:tgtEl>
                                          <p:spTgt spid="248"/>
                                        </p:tgtEl>
                                        <p:attrNameLst>
                                          <p:attrName>style.visibility</p:attrName>
                                        </p:attrNameLst>
                                      </p:cBhvr>
                                      <p:to>
                                        <p:strVal val="hidden"/>
                                      </p:to>
                                    </p:set>
                                  </p:childTnLst>
                                </p:cTn>
                              </p:par>
                              <p:par>
                                <p:cTn id="1708" presetID="1" presetClass="exit" presetSubtype="0" fill="hold" grpId="2" nodeType="withEffect">
                                  <p:stCondLst>
                                    <p:cond delay="0"/>
                                  </p:stCondLst>
                                  <p:childTnLst>
                                    <p:set>
                                      <p:cBhvr>
                                        <p:cTn id="1709" dur="1" fill="hold">
                                          <p:stCondLst>
                                            <p:cond delay="0"/>
                                          </p:stCondLst>
                                        </p:cTn>
                                        <p:tgtEl>
                                          <p:spTgt spid="244"/>
                                        </p:tgtEl>
                                        <p:attrNameLst>
                                          <p:attrName>style.visibility</p:attrName>
                                        </p:attrNameLst>
                                      </p:cBhvr>
                                      <p:to>
                                        <p:strVal val="hidden"/>
                                      </p:to>
                                    </p:set>
                                  </p:childTnLst>
                                </p:cTn>
                              </p:par>
                            </p:childTnLst>
                          </p:cTn>
                        </p:par>
                      </p:childTnLst>
                    </p:cTn>
                  </p:par>
                </p:childTnLst>
              </p:cTn>
              <p:nextCondLst>
                <p:cond evt="onClick" delay="0">
                  <p:tgtEl>
                    <p:spTgt spid="247"/>
                  </p:tgtEl>
                </p:cond>
              </p:nextCondLst>
            </p:seq>
            <p:seq concurrent="1" nextAc="seek">
              <p:cTn id="1710" restart="whenNotActive" fill="hold" evtFilter="cancelBubble" nodeType="interactiveSeq">
                <p:stCondLst>
                  <p:cond evt="onClick" delay="0">
                    <p:tgtEl>
                      <p:spTgt spid="248"/>
                    </p:tgtEl>
                  </p:cond>
                </p:stCondLst>
                <p:endSync evt="end" delay="0">
                  <p:rtn val="all"/>
                </p:endSync>
                <p:childTnLst>
                  <p:par>
                    <p:cTn id="1711" fill="hold">
                      <p:stCondLst>
                        <p:cond delay="0"/>
                      </p:stCondLst>
                      <p:childTnLst>
                        <p:par>
                          <p:cTn id="1712" fill="hold">
                            <p:stCondLst>
                              <p:cond delay="0"/>
                            </p:stCondLst>
                            <p:childTnLst>
                              <p:par>
                                <p:cTn id="1713" presetID="1" presetClass="exit" presetSubtype="0" fill="hold" grpId="3" nodeType="clickEffect">
                                  <p:stCondLst>
                                    <p:cond delay="0"/>
                                  </p:stCondLst>
                                  <p:childTnLst>
                                    <p:set>
                                      <p:cBhvr>
                                        <p:cTn id="1714" dur="1" fill="hold">
                                          <p:stCondLst>
                                            <p:cond delay="0"/>
                                          </p:stCondLst>
                                        </p:cTn>
                                        <p:tgtEl>
                                          <p:spTgt spid="240"/>
                                        </p:tgtEl>
                                        <p:attrNameLst>
                                          <p:attrName>style.visibility</p:attrName>
                                        </p:attrNameLst>
                                      </p:cBhvr>
                                      <p:to>
                                        <p:strVal val="hidden"/>
                                      </p:to>
                                    </p:set>
                                  </p:childTnLst>
                                </p:cTn>
                              </p:par>
                              <p:par>
                                <p:cTn id="1715" presetID="1" presetClass="exit" presetSubtype="0" fill="hold" grpId="3" nodeType="withEffect">
                                  <p:stCondLst>
                                    <p:cond delay="0"/>
                                  </p:stCondLst>
                                  <p:childTnLst>
                                    <p:set>
                                      <p:cBhvr>
                                        <p:cTn id="1716" dur="1" fill="hold">
                                          <p:stCondLst>
                                            <p:cond delay="0"/>
                                          </p:stCondLst>
                                        </p:cTn>
                                        <p:tgtEl>
                                          <p:spTgt spid="241"/>
                                        </p:tgtEl>
                                        <p:attrNameLst>
                                          <p:attrName>style.visibility</p:attrName>
                                        </p:attrNameLst>
                                      </p:cBhvr>
                                      <p:to>
                                        <p:strVal val="hidden"/>
                                      </p:to>
                                    </p:set>
                                  </p:childTnLst>
                                </p:cTn>
                              </p:par>
                              <p:par>
                                <p:cTn id="1717" presetID="1" presetClass="exit" presetSubtype="0" fill="hold" grpId="3" nodeType="withEffect">
                                  <p:stCondLst>
                                    <p:cond delay="0"/>
                                  </p:stCondLst>
                                  <p:childTnLst>
                                    <p:set>
                                      <p:cBhvr>
                                        <p:cTn id="1718" dur="1" fill="hold">
                                          <p:stCondLst>
                                            <p:cond delay="0"/>
                                          </p:stCondLst>
                                        </p:cTn>
                                        <p:tgtEl>
                                          <p:spTgt spid="242"/>
                                        </p:tgtEl>
                                        <p:attrNameLst>
                                          <p:attrName>style.visibility</p:attrName>
                                        </p:attrNameLst>
                                      </p:cBhvr>
                                      <p:to>
                                        <p:strVal val="hidden"/>
                                      </p:to>
                                    </p:set>
                                  </p:childTnLst>
                                </p:cTn>
                              </p:par>
                              <p:par>
                                <p:cTn id="1719" presetID="1" presetClass="exit" presetSubtype="0" fill="hold" grpId="3" nodeType="withEffect">
                                  <p:stCondLst>
                                    <p:cond delay="0"/>
                                  </p:stCondLst>
                                  <p:childTnLst>
                                    <p:set>
                                      <p:cBhvr>
                                        <p:cTn id="1720" dur="1" fill="hold">
                                          <p:stCondLst>
                                            <p:cond delay="0"/>
                                          </p:stCondLst>
                                        </p:cTn>
                                        <p:tgtEl>
                                          <p:spTgt spid="243"/>
                                        </p:tgtEl>
                                        <p:attrNameLst>
                                          <p:attrName>style.visibility</p:attrName>
                                        </p:attrNameLst>
                                      </p:cBhvr>
                                      <p:to>
                                        <p:strVal val="hidden"/>
                                      </p:to>
                                    </p:set>
                                  </p:childTnLst>
                                </p:cTn>
                              </p:par>
                              <p:par>
                                <p:cTn id="1721" presetID="1" presetClass="exit" presetSubtype="0" fill="hold" grpId="3" nodeType="withEffect">
                                  <p:stCondLst>
                                    <p:cond delay="0"/>
                                  </p:stCondLst>
                                  <p:childTnLst>
                                    <p:set>
                                      <p:cBhvr>
                                        <p:cTn id="1722" dur="1" fill="hold">
                                          <p:stCondLst>
                                            <p:cond delay="0"/>
                                          </p:stCondLst>
                                        </p:cTn>
                                        <p:tgtEl>
                                          <p:spTgt spid="245"/>
                                        </p:tgtEl>
                                        <p:attrNameLst>
                                          <p:attrName>style.visibility</p:attrName>
                                        </p:attrNameLst>
                                      </p:cBhvr>
                                      <p:to>
                                        <p:strVal val="hidden"/>
                                      </p:to>
                                    </p:set>
                                  </p:childTnLst>
                                </p:cTn>
                              </p:par>
                              <p:par>
                                <p:cTn id="1723" presetID="1" presetClass="exit" presetSubtype="0" fill="hold" grpId="3" nodeType="withEffect">
                                  <p:stCondLst>
                                    <p:cond delay="0"/>
                                  </p:stCondLst>
                                  <p:childTnLst>
                                    <p:set>
                                      <p:cBhvr>
                                        <p:cTn id="1724" dur="1" fill="hold">
                                          <p:stCondLst>
                                            <p:cond delay="0"/>
                                          </p:stCondLst>
                                        </p:cTn>
                                        <p:tgtEl>
                                          <p:spTgt spid="246"/>
                                        </p:tgtEl>
                                        <p:attrNameLst>
                                          <p:attrName>style.visibility</p:attrName>
                                        </p:attrNameLst>
                                      </p:cBhvr>
                                      <p:to>
                                        <p:strVal val="hidden"/>
                                      </p:to>
                                    </p:set>
                                  </p:childTnLst>
                                </p:cTn>
                              </p:par>
                              <p:par>
                                <p:cTn id="1725" presetID="1" presetClass="exit" presetSubtype="0" fill="hold" grpId="3" nodeType="withEffect">
                                  <p:stCondLst>
                                    <p:cond delay="0"/>
                                  </p:stCondLst>
                                  <p:childTnLst>
                                    <p:set>
                                      <p:cBhvr>
                                        <p:cTn id="1726" dur="1" fill="hold">
                                          <p:stCondLst>
                                            <p:cond delay="0"/>
                                          </p:stCondLst>
                                        </p:cTn>
                                        <p:tgtEl>
                                          <p:spTgt spid="247"/>
                                        </p:tgtEl>
                                        <p:attrNameLst>
                                          <p:attrName>style.visibility</p:attrName>
                                        </p:attrNameLst>
                                      </p:cBhvr>
                                      <p:to>
                                        <p:strVal val="hidden"/>
                                      </p:to>
                                    </p:set>
                                  </p:childTnLst>
                                </p:cTn>
                              </p:par>
                              <p:par>
                                <p:cTn id="1727" presetID="1" presetClass="exit" presetSubtype="0" fill="hold" grpId="3" nodeType="withEffect">
                                  <p:stCondLst>
                                    <p:cond delay="0"/>
                                  </p:stCondLst>
                                  <p:childTnLst>
                                    <p:set>
                                      <p:cBhvr>
                                        <p:cTn id="1728" dur="1" fill="hold">
                                          <p:stCondLst>
                                            <p:cond delay="0"/>
                                          </p:stCondLst>
                                        </p:cTn>
                                        <p:tgtEl>
                                          <p:spTgt spid="248"/>
                                        </p:tgtEl>
                                        <p:attrNameLst>
                                          <p:attrName>style.visibility</p:attrName>
                                        </p:attrNameLst>
                                      </p:cBhvr>
                                      <p:to>
                                        <p:strVal val="hidden"/>
                                      </p:to>
                                    </p:set>
                                  </p:childTnLst>
                                </p:cTn>
                              </p:par>
                              <p:par>
                                <p:cTn id="1729" presetID="1" presetClass="exit" presetSubtype="0" fill="hold" grpId="3" nodeType="withEffect">
                                  <p:stCondLst>
                                    <p:cond delay="0"/>
                                  </p:stCondLst>
                                  <p:childTnLst>
                                    <p:set>
                                      <p:cBhvr>
                                        <p:cTn id="1730" dur="1" fill="hold">
                                          <p:stCondLst>
                                            <p:cond delay="0"/>
                                          </p:stCondLst>
                                        </p:cTn>
                                        <p:tgtEl>
                                          <p:spTgt spid="244"/>
                                        </p:tgtEl>
                                        <p:attrNameLst>
                                          <p:attrName>style.visibility</p:attrName>
                                        </p:attrNameLst>
                                      </p:cBhvr>
                                      <p:to>
                                        <p:strVal val="hidden"/>
                                      </p:to>
                                    </p:set>
                                  </p:childTnLst>
                                </p:cTn>
                              </p:par>
                            </p:childTnLst>
                          </p:cTn>
                        </p:par>
                      </p:childTnLst>
                    </p:cTn>
                  </p:par>
                </p:childTnLst>
              </p:cTn>
              <p:nextCondLst>
                <p:cond evt="onClick" delay="0">
                  <p:tgtEl>
                    <p:spTgt spid="248"/>
                  </p:tgtEl>
                </p:cond>
              </p:nextCondLst>
            </p:seq>
            <p:seq concurrent="1" nextAc="seek">
              <p:cTn id="1731" restart="whenNotActive" fill="hold" evtFilter="cancelBubble" nodeType="interactiveSeq">
                <p:stCondLst>
                  <p:cond evt="onClick" delay="0">
                    <p:tgtEl>
                      <p:spTgt spid="37"/>
                    </p:tgtEl>
                  </p:cond>
                </p:stCondLst>
                <p:endSync evt="end" delay="0">
                  <p:rtn val="all"/>
                </p:endSync>
                <p:childTnLst>
                  <p:par>
                    <p:cTn id="1732" fill="hold">
                      <p:stCondLst>
                        <p:cond delay="0"/>
                      </p:stCondLst>
                      <p:childTnLst>
                        <p:par>
                          <p:cTn id="1733" fill="hold">
                            <p:stCondLst>
                              <p:cond delay="0"/>
                            </p:stCondLst>
                            <p:childTnLst>
                              <p:par>
                                <p:cTn id="1734" presetID="1" presetClass="entr" presetSubtype="0" fill="hold" grpId="0" nodeType="clickEffect">
                                  <p:stCondLst>
                                    <p:cond delay="0"/>
                                  </p:stCondLst>
                                  <p:childTnLst>
                                    <p:set>
                                      <p:cBhvr>
                                        <p:cTn id="1735" dur="1" fill="hold">
                                          <p:stCondLst>
                                            <p:cond delay="0"/>
                                          </p:stCondLst>
                                        </p:cTn>
                                        <p:tgtEl>
                                          <p:spTgt spid="249"/>
                                        </p:tgtEl>
                                        <p:attrNameLst>
                                          <p:attrName>style.visibility</p:attrName>
                                        </p:attrNameLst>
                                      </p:cBhvr>
                                      <p:to>
                                        <p:strVal val="visible"/>
                                      </p:to>
                                    </p:set>
                                  </p:childTnLst>
                                </p:cTn>
                              </p:par>
                              <p:par>
                                <p:cTn id="1736" presetID="1" presetClass="entr" presetSubtype="0" fill="hold" grpId="0" nodeType="withEffect">
                                  <p:stCondLst>
                                    <p:cond delay="0"/>
                                  </p:stCondLst>
                                  <p:childTnLst>
                                    <p:set>
                                      <p:cBhvr>
                                        <p:cTn id="1737" dur="1" fill="hold">
                                          <p:stCondLst>
                                            <p:cond delay="0"/>
                                          </p:stCondLst>
                                        </p:cTn>
                                        <p:tgtEl>
                                          <p:spTgt spid="250"/>
                                        </p:tgtEl>
                                        <p:attrNameLst>
                                          <p:attrName>style.visibility</p:attrName>
                                        </p:attrNameLst>
                                      </p:cBhvr>
                                      <p:to>
                                        <p:strVal val="visible"/>
                                      </p:to>
                                    </p:set>
                                  </p:childTnLst>
                                </p:cTn>
                              </p:par>
                              <p:par>
                                <p:cTn id="1738" presetID="1" presetClass="entr" presetSubtype="0" fill="hold" grpId="0" nodeType="withEffect">
                                  <p:stCondLst>
                                    <p:cond delay="0"/>
                                  </p:stCondLst>
                                  <p:childTnLst>
                                    <p:set>
                                      <p:cBhvr>
                                        <p:cTn id="1739" dur="1" fill="hold">
                                          <p:stCondLst>
                                            <p:cond delay="0"/>
                                          </p:stCondLst>
                                        </p:cTn>
                                        <p:tgtEl>
                                          <p:spTgt spid="251"/>
                                        </p:tgtEl>
                                        <p:attrNameLst>
                                          <p:attrName>style.visibility</p:attrName>
                                        </p:attrNameLst>
                                      </p:cBhvr>
                                      <p:to>
                                        <p:strVal val="visible"/>
                                      </p:to>
                                    </p:set>
                                  </p:childTnLst>
                                </p:cTn>
                              </p:par>
                              <p:par>
                                <p:cTn id="1740" presetID="1" presetClass="entr" presetSubtype="0" fill="hold" grpId="0" nodeType="withEffect">
                                  <p:stCondLst>
                                    <p:cond delay="0"/>
                                  </p:stCondLst>
                                  <p:childTnLst>
                                    <p:set>
                                      <p:cBhvr>
                                        <p:cTn id="1741" dur="1" fill="hold">
                                          <p:stCondLst>
                                            <p:cond delay="0"/>
                                          </p:stCondLst>
                                        </p:cTn>
                                        <p:tgtEl>
                                          <p:spTgt spid="252"/>
                                        </p:tgtEl>
                                        <p:attrNameLst>
                                          <p:attrName>style.visibility</p:attrName>
                                        </p:attrNameLst>
                                      </p:cBhvr>
                                      <p:to>
                                        <p:strVal val="visible"/>
                                      </p:to>
                                    </p:set>
                                  </p:childTnLst>
                                </p:cTn>
                              </p:par>
                              <p:par>
                                <p:cTn id="1742" presetID="1" presetClass="entr" presetSubtype="0" fill="hold" grpId="0" nodeType="withEffect">
                                  <p:stCondLst>
                                    <p:cond delay="0"/>
                                  </p:stCondLst>
                                  <p:childTnLst>
                                    <p:set>
                                      <p:cBhvr>
                                        <p:cTn id="1743" dur="1" fill="hold">
                                          <p:stCondLst>
                                            <p:cond delay="0"/>
                                          </p:stCondLst>
                                        </p:cTn>
                                        <p:tgtEl>
                                          <p:spTgt spid="254"/>
                                        </p:tgtEl>
                                        <p:attrNameLst>
                                          <p:attrName>style.visibility</p:attrName>
                                        </p:attrNameLst>
                                      </p:cBhvr>
                                      <p:to>
                                        <p:strVal val="visible"/>
                                      </p:to>
                                    </p:set>
                                  </p:childTnLst>
                                </p:cTn>
                              </p:par>
                              <p:par>
                                <p:cTn id="1744" presetID="1" presetClass="entr" presetSubtype="0" fill="hold" grpId="0" nodeType="withEffect">
                                  <p:stCondLst>
                                    <p:cond delay="0"/>
                                  </p:stCondLst>
                                  <p:childTnLst>
                                    <p:set>
                                      <p:cBhvr>
                                        <p:cTn id="1745" dur="1" fill="hold">
                                          <p:stCondLst>
                                            <p:cond delay="0"/>
                                          </p:stCondLst>
                                        </p:cTn>
                                        <p:tgtEl>
                                          <p:spTgt spid="255"/>
                                        </p:tgtEl>
                                        <p:attrNameLst>
                                          <p:attrName>style.visibility</p:attrName>
                                        </p:attrNameLst>
                                      </p:cBhvr>
                                      <p:to>
                                        <p:strVal val="visible"/>
                                      </p:to>
                                    </p:set>
                                  </p:childTnLst>
                                </p:cTn>
                              </p:par>
                              <p:par>
                                <p:cTn id="1746" presetID="1" presetClass="entr" presetSubtype="0" fill="hold" grpId="0" nodeType="withEffect">
                                  <p:stCondLst>
                                    <p:cond delay="0"/>
                                  </p:stCondLst>
                                  <p:childTnLst>
                                    <p:set>
                                      <p:cBhvr>
                                        <p:cTn id="1747" dur="1" fill="hold">
                                          <p:stCondLst>
                                            <p:cond delay="0"/>
                                          </p:stCondLst>
                                        </p:cTn>
                                        <p:tgtEl>
                                          <p:spTgt spid="256"/>
                                        </p:tgtEl>
                                        <p:attrNameLst>
                                          <p:attrName>style.visibility</p:attrName>
                                        </p:attrNameLst>
                                      </p:cBhvr>
                                      <p:to>
                                        <p:strVal val="visible"/>
                                      </p:to>
                                    </p:set>
                                  </p:childTnLst>
                                </p:cTn>
                              </p:par>
                              <p:par>
                                <p:cTn id="1748" presetID="1" presetClass="entr" presetSubtype="0" fill="hold" grpId="0" nodeType="withEffect">
                                  <p:stCondLst>
                                    <p:cond delay="0"/>
                                  </p:stCondLst>
                                  <p:childTnLst>
                                    <p:set>
                                      <p:cBhvr>
                                        <p:cTn id="1749" dur="1" fill="hold">
                                          <p:stCondLst>
                                            <p:cond delay="0"/>
                                          </p:stCondLst>
                                        </p:cTn>
                                        <p:tgtEl>
                                          <p:spTgt spid="257"/>
                                        </p:tgtEl>
                                        <p:attrNameLst>
                                          <p:attrName>style.visibility</p:attrName>
                                        </p:attrNameLst>
                                      </p:cBhvr>
                                      <p:to>
                                        <p:strVal val="visible"/>
                                      </p:to>
                                    </p:set>
                                  </p:childTnLst>
                                </p:cTn>
                              </p:par>
                            </p:childTnLst>
                          </p:cTn>
                        </p:par>
                      </p:childTnLst>
                    </p:cTn>
                  </p:par>
                </p:childTnLst>
              </p:cTn>
              <p:nextCondLst>
                <p:cond evt="onClick" delay="0">
                  <p:tgtEl>
                    <p:spTgt spid="37"/>
                  </p:tgtEl>
                </p:cond>
              </p:nextCondLst>
            </p:seq>
            <p:seq concurrent="1" nextAc="seek">
              <p:cTn id="1750" restart="whenNotActive" fill="hold" evtFilter="cancelBubble" nodeType="interactiveSeq">
                <p:stCondLst>
                  <p:cond evt="onClick" delay="0">
                    <p:tgtEl>
                      <p:spTgt spid="252"/>
                    </p:tgtEl>
                  </p:cond>
                </p:stCondLst>
                <p:endSync evt="end" delay="0">
                  <p:rtn val="all"/>
                </p:endSync>
                <p:childTnLst>
                  <p:par>
                    <p:cTn id="1751" fill="hold">
                      <p:stCondLst>
                        <p:cond delay="0"/>
                      </p:stCondLst>
                      <p:childTnLst>
                        <p:par>
                          <p:cTn id="1752" fill="hold">
                            <p:stCondLst>
                              <p:cond delay="0"/>
                            </p:stCondLst>
                            <p:childTnLst>
                              <p:par>
                                <p:cTn id="1753" presetID="1" presetClass="entr" presetSubtype="0" fill="hold" grpId="0" nodeType="clickEffect">
                                  <p:stCondLst>
                                    <p:cond delay="0"/>
                                  </p:stCondLst>
                                  <p:childTnLst>
                                    <p:set>
                                      <p:cBhvr>
                                        <p:cTn id="1754" dur="1" fill="hold">
                                          <p:stCondLst>
                                            <p:cond delay="0"/>
                                          </p:stCondLst>
                                        </p:cTn>
                                        <p:tgtEl>
                                          <p:spTgt spid="253"/>
                                        </p:tgtEl>
                                        <p:attrNameLst>
                                          <p:attrName>style.visibility</p:attrName>
                                        </p:attrNameLst>
                                      </p:cBhvr>
                                      <p:to>
                                        <p:strVal val="visible"/>
                                      </p:to>
                                    </p:set>
                                  </p:childTnLst>
                                </p:cTn>
                              </p:par>
                            </p:childTnLst>
                          </p:cTn>
                        </p:par>
                      </p:childTnLst>
                    </p:cTn>
                  </p:par>
                </p:childTnLst>
              </p:cTn>
              <p:nextCondLst>
                <p:cond evt="onClick" delay="0">
                  <p:tgtEl>
                    <p:spTgt spid="252"/>
                  </p:tgtEl>
                </p:cond>
              </p:nextCondLst>
            </p:seq>
            <p:seq concurrent="1" nextAc="seek">
              <p:cTn id="1755" restart="whenNotActive" fill="hold" evtFilter="cancelBubble" nodeType="interactiveSeq">
                <p:stCondLst>
                  <p:cond evt="onClick" delay="0">
                    <p:tgtEl>
                      <p:spTgt spid="255"/>
                    </p:tgtEl>
                  </p:cond>
                </p:stCondLst>
                <p:endSync evt="end" delay="0">
                  <p:rtn val="all"/>
                </p:endSync>
                <p:childTnLst>
                  <p:par>
                    <p:cTn id="1756" fill="hold">
                      <p:stCondLst>
                        <p:cond delay="0"/>
                      </p:stCondLst>
                      <p:childTnLst>
                        <p:par>
                          <p:cTn id="1757" fill="hold">
                            <p:stCondLst>
                              <p:cond delay="0"/>
                            </p:stCondLst>
                            <p:childTnLst>
                              <p:par>
                                <p:cTn id="1758" presetID="1" presetClass="entr" presetSubtype="0" fill="hold" grpId="0" nodeType="clickEffect">
                                  <p:stCondLst>
                                    <p:cond delay="0"/>
                                  </p:stCondLst>
                                  <p:childTnLst>
                                    <p:set>
                                      <p:cBhvr>
                                        <p:cTn id="1759" dur="1" fill="hold">
                                          <p:stCondLst>
                                            <p:cond delay="0"/>
                                          </p:stCondLst>
                                        </p:cTn>
                                        <p:tgtEl>
                                          <p:spTgt spid="76"/>
                                        </p:tgtEl>
                                        <p:attrNameLst>
                                          <p:attrName>style.visibility</p:attrName>
                                        </p:attrNameLst>
                                      </p:cBhvr>
                                      <p:to>
                                        <p:strVal val="visible"/>
                                      </p:to>
                                    </p:set>
                                  </p:childTnLst>
                                </p:cTn>
                              </p:par>
                              <p:par>
                                <p:cTn id="1760" presetID="1" presetClass="exit" presetSubtype="0" fill="hold" grpId="1" nodeType="withEffect">
                                  <p:stCondLst>
                                    <p:cond delay="0"/>
                                  </p:stCondLst>
                                  <p:childTnLst>
                                    <p:set>
                                      <p:cBhvr>
                                        <p:cTn id="1761" dur="1" fill="hold">
                                          <p:stCondLst>
                                            <p:cond delay="0"/>
                                          </p:stCondLst>
                                        </p:cTn>
                                        <p:tgtEl>
                                          <p:spTgt spid="249"/>
                                        </p:tgtEl>
                                        <p:attrNameLst>
                                          <p:attrName>style.visibility</p:attrName>
                                        </p:attrNameLst>
                                      </p:cBhvr>
                                      <p:to>
                                        <p:strVal val="hidden"/>
                                      </p:to>
                                    </p:set>
                                  </p:childTnLst>
                                </p:cTn>
                              </p:par>
                              <p:par>
                                <p:cTn id="1762" presetID="1" presetClass="exit" presetSubtype="0" fill="hold" grpId="1" nodeType="withEffect">
                                  <p:stCondLst>
                                    <p:cond delay="0"/>
                                  </p:stCondLst>
                                  <p:childTnLst>
                                    <p:set>
                                      <p:cBhvr>
                                        <p:cTn id="1763" dur="1" fill="hold">
                                          <p:stCondLst>
                                            <p:cond delay="0"/>
                                          </p:stCondLst>
                                        </p:cTn>
                                        <p:tgtEl>
                                          <p:spTgt spid="250"/>
                                        </p:tgtEl>
                                        <p:attrNameLst>
                                          <p:attrName>style.visibility</p:attrName>
                                        </p:attrNameLst>
                                      </p:cBhvr>
                                      <p:to>
                                        <p:strVal val="hidden"/>
                                      </p:to>
                                    </p:set>
                                  </p:childTnLst>
                                </p:cTn>
                              </p:par>
                              <p:par>
                                <p:cTn id="1764" presetID="1" presetClass="exit" presetSubtype="0" fill="hold" grpId="1" nodeType="withEffect">
                                  <p:stCondLst>
                                    <p:cond delay="0"/>
                                  </p:stCondLst>
                                  <p:childTnLst>
                                    <p:set>
                                      <p:cBhvr>
                                        <p:cTn id="1765" dur="1" fill="hold">
                                          <p:stCondLst>
                                            <p:cond delay="0"/>
                                          </p:stCondLst>
                                        </p:cTn>
                                        <p:tgtEl>
                                          <p:spTgt spid="251"/>
                                        </p:tgtEl>
                                        <p:attrNameLst>
                                          <p:attrName>style.visibility</p:attrName>
                                        </p:attrNameLst>
                                      </p:cBhvr>
                                      <p:to>
                                        <p:strVal val="hidden"/>
                                      </p:to>
                                    </p:set>
                                  </p:childTnLst>
                                </p:cTn>
                              </p:par>
                              <p:par>
                                <p:cTn id="1766" presetID="1" presetClass="exit" presetSubtype="0" fill="hold" grpId="1" nodeType="withEffect">
                                  <p:stCondLst>
                                    <p:cond delay="0"/>
                                  </p:stCondLst>
                                  <p:childTnLst>
                                    <p:set>
                                      <p:cBhvr>
                                        <p:cTn id="1767" dur="1" fill="hold">
                                          <p:stCondLst>
                                            <p:cond delay="0"/>
                                          </p:stCondLst>
                                        </p:cTn>
                                        <p:tgtEl>
                                          <p:spTgt spid="252"/>
                                        </p:tgtEl>
                                        <p:attrNameLst>
                                          <p:attrName>style.visibility</p:attrName>
                                        </p:attrNameLst>
                                      </p:cBhvr>
                                      <p:to>
                                        <p:strVal val="hidden"/>
                                      </p:to>
                                    </p:set>
                                  </p:childTnLst>
                                </p:cTn>
                              </p:par>
                              <p:par>
                                <p:cTn id="1768" presetID="1" presetClass="exit" presetSubtype="0" fill="hold" grpId="1" nodeType="withEffect">
                                  <p:stCondLst>
                                    <p:cond delay="0"/>
                                  </p:stCondLst>
                                  <p:childTnLst>
                                    <p:set>
                                      <p:cBhvr>
                                        <p:cTn id="1769" dur="1" fill="hold">
                                          <p:stCondLst>
                                            <p:cond delay="0"/>
                                          </p:stCondLst>
                                        </p:cTn>
                                        <p:tgtEl>
                                          <p:spTgt spid="254"/>
                                        </p:tgtEl>
                                        <p:attrNameLst>
                                          <p:attrName>style.visibility</p:attrName>
                                        </p:attrNameLst>
                                      </p:cBhvr>
                                      <p:to>
                                        <p:strVal val="hidden"/>
                                      </p:to>
                                    </p:set>
                                  </p:childTnLst>
                                </p:cTn>
                              </p:par>
                              <p:par>
                                <p:cTn id="1770" presetID="1" presetClass="exit" presetSubtype="0" fill="hold" grpId="1" nodeType="withEffect">
                                  <p:stCondLst>
                                    <p:cond delay="0"/>
                                  </p:stCondLst>
                                  <p:childTnLst>
                                    <p:set>
                                      <p:cBhvr>
                                        <p:cTn id="1771" dur="1" fill="hold">
                                          <p:stCondLst>
                                            <p:cond delay="0"/>
                                          </p:stCondLst>
                                        </p:cTn>
                                        <p:tgtEl>
                                          <p:spTgt spid="255"/>
                                        </p:tgtEl>
                                        <p:attrNameLst>
                                          <p:attrName>style.visibility</p:attrName>
                                        </p:attrNameLst>
                                      </p:cBhvr>
                                      <p:to>
                                        <p:strVal val="hidden"/>
                                      </p:to>
                                    </p:set>
                                  </p:childTnLst>
                                </p:cTn>
                              </p:par>
                              <p:par>
                                <p:cTn id="1772" presetID="1" presetClass="exit" presetSubtype="0" fill="hold" grpId="1" nodeType="withEffect">
                                  <p:stCondLst>
                                    <p:cond delay="0"/>
                                  </p:stCondLst>
                                  <p:childTnLst>
                                    <p:set>
                                      <p:cBhvr>
                                        <p:cTn id="1773" dur="1" fill="hold">
                                          <p:stCondLst>
                                            <p:cond delay="0"/>
                                          </p:stCondLst>
                                        </p:cTn>
                                        <p:tgtEl>
                                          <p:spTgt spid="256"/>
                                        </p:tgtEl>
                                        <p:attrNameLst>
                                          <p:attrName>style.visibility</p:attrName>
                                        </p:attrNameLst>
                                      </p:cBhvr>
                                      <p:to>
                                        <p:strVal val="hidden"/>
                                      </p:to>
                                    </p:set>
                                  </p:childTnLst>
                                </p:cTn>
                              </p:par>
                              <p:par>
                                <p:cTn id="1774" presetID="1" presetClass="exit" presetSubtype="0" fill="hold" grpId="1" nodeType="withEffect">
                                  <p:stCondLst>
                                    <p:cond delay="0"/>
                                  </p:stCondLst>
                                  <p:childTnLst>
                                    <p:set>
                                      <p:cBhvr>
                                        <p:cTn id="1775" dur="1" fill="hold">
                                          <p:stCondLst>
                                            <p:cond delay="0"/>
                                          </p:stCondLst>
                                        </p:cTn>
                                        <p:tgtEl>
                                          <p:spTgt spid="257"/>
                                        </p:tgtEl>
                                        <p:attrNameLst>
                                          <p:attrName>style.visibility</p:attrName>
                                        </p:attrNameLst>
                                      </p:cBhvr>
                                      <p:to>
                                        <p:strVal val="hidden"/>
                                      </p:to>
                                    </p:set>
                                  </p:childTnLst>
                                </p:cTn>
                              </p:par>
                              <p:par>
                                <p:cTn id="1776" presetID="1" presetClass="exit" presetSubtype="0" fill="hold" grpId="1" nodeType="withEffect">
                                  <p:stCondLst>
                                    <p:cond delay="0"/>
                                  </p:stCondLst>
                                  <p:childTnLst>
                                    <p:set>
                                      <p:cBhvr>
                                        <p:cTn id="1777" dur="1" fill="hold">
                                          <p:stCondLst>
                                            <p:cond delay="0"/>
                                          </p:stCondLst>
                                        </p:cTn>
                                        <p:tgtEl>
                                          <p:spTgt spid="253"/>
                                        </p:tgtEl>
                                        <p:attrNameLst>
                                          <p:attrName>style.visibility</p:attrName>
                                        </p:attrNameLst>
                                      </p:cBhvr>
                                      <p:to>
                                        <p:strVal val="hidden"/>
                                      </p:to>
                                    </p:set>
                                  </p:childTnLst>
                                </p:cTn>
                              </p:par>
                            </p:childTnLst>
                          </p:cTn>
                        </p:par>
                      </p:childTnLst>
                    </p:cTn>
                  </p:par>
                </p:childTnLst>
              </p:cTn>
              <p:nextCondLst>
                <p:cond evt="onClick" delay="0">
                  <p:tgtEl>
                    <p:spTgt spid="255"/>
                  </p:tgtEl>
                </p:cond>
              </p:nextCondLst>
            </p:seq>
            <p:seq concurrent="1" nextAc="seek">
              <p:cTn id="1778" restart="whenNotActive" fill="hold" evtFilter="cancelBubble" nodeType="interactiveSeq">
                <p:stCondLst>
                  <p:cond evt="onClick" delay="0">
                    <p:tgtEl>
                      <p:spTgt spid="256"/>
                    </p:tgtEl>
                  </p:cond>
                </p:stCondLst>
                <p:endSync evt="end" delay="0">
                  <p:rtn val="all"/>
                </p:endSync>
                <p:childTnLst>
                  <p:par>
                    <p:cTn id="1779" fill="hold">
                      <p:stCondLst>
                        <p:cond delay="0"/>
                      </p:stCondLst>
                      <p:childTnLst>
                        <p:par>
                          <p:cTn id="1780" fill="hold">
                            <p:stCondLst>
                              <p:cond delay="0"/>
                            </p:stCondLst>
                            <p:childTnLst>
                              <p:par>
                                <p:cTn id="1781" presetID="1" presetClass="entr" presetSubtype="0" fill="hold" grpId="0" nodeType="clickEffect">
                                  <p:stCondLst>
                                    <p:cond delay="0"/>
                                  </p:stCondLst>
                                  <p:childTnLst>
                                    <p:set>
                                      <p:cBhvr>
                                        <p:cTn id="1782" dur="1" fill="hold">
                                          <p:stCondLst>
                                            <p:cond delay="0"/>
                                          </p:stCondLst>
                                        </p:cTn>
                                        <p:tgtEl>
                                          <p:spTgt spid="77"/>
                                        </p:tgtEl>
                                        <p:attrNameLst>
                                          <p:attrName>style.visibility</p:attrName>
                                        </p:attrNameLst>
                                      </p:cBhvr>
                                      <p:to>
                                        <p:strVal val="visible"/>
                                      </p:to>
                                    </p:set>
                                  </p:childTnLst>
                                </p:cTn>
                              </p:par>
                              <p:par>
                                <p:cTn id="1783" presetID="1" presetClass="exit" presetSubtype="0" fill="hold" grpId="2" nodeType="withEffect">
                                  <p:stCondLst>
                                    <p:cond delay="0"/>
                                  </p:stCondLst>
                                  <p:childTnLst>
                                    <p:set>
                                      <p:cBhvr>
                                        <p:cTn id="1784" dur="1" fill="hold">
                                          <p:stCondLst>
                                            <p:cond delay="0"/>
                                          </p:stCondLst>
                                        </p:cTn>
                                        <p:tgtEl>
                                          <p:spTgt spid="249"/>
                                        </p:tgtEl>
                                        <p:attrNameLst>
                                          <p:attrName>style.visibility</p:attrName>
                                        </p:attrNameLst>
                                      </p:cBhvr>
                                      <p:to>
                                        <p:strVal val="hidden"/>
                                      </p:to>
                                    </p:set>
                                  </p:childTnLst>
                                </p:cTn>
                              </p:par>
                              <p:par>
                                <p:cTn id="1785" presetID="1" presetClass="exit" presetSubtype="0" fill="hold" grpId="2" nodeType="withEffect">
                                  <p:stCondLst>
                                    <p:cond delay="0"/>
                                  </p:stCondLst>
                                  <p:childTnLst>
                                    <p:set>
                                      <p:cBhvr>
                                        <p:cTn id="1786" dur="1" fill="hold">
                                          <p:stCondLst>
                                            <p:cond delay="0"/>
                                          </p:stCondLst>
                                        </p:cTn>
                                        <p:tgtEl>
                                          <p:spTgt spid="250"/>
                                        </p:tgtEl>
                                        <p:attrNameLst>
                                          <p:attrName>style.visibility</p:attrName>
                                        </p:attrNameLst>
                                      </p:cBhvr>
                                      <p:to>
                                        <p:strVal val="hidden"/>
                                      </p:to>
                                    </p:set>
                                  </p:childTnLst>
                                </p:cTn>
                              </p:par>
                              <p:par>
                                <p:cTn id="1787" presetID="1" presetClass="exit" presetSubtype="0" fill="hold" grpId="2" nodeType="withEffect">
                                  <p:stCondLst>
                                    <p:cond delay="0"/>
                                  </p:stCondLst>
                                  <p:childTnLst>
                                    <p:set>
                                      <p:cBhvr>
                                        <p:cTn id="1788" dur="1" fill="hold">
                                          <p:stCondLst>
                                            <p:cond delay="0"/>
                                          </p:stCondLst>
                                        </p:cTn>
                                        <p:tgtEl>
                                          <p:spTgt spid="251"/>
                                        </p:tgtEl>
                                        <p:attrNameLst>
                                          <p:attrName>style.visibility</p:attrName>
                                        </p:attrNameLst>
                                      </p:cBhvr>
                                      <p:to>
                                        <p:strVal val="hidden"/>
                                      </p:to>
                                    </p:set>
                                  </p:childTnLst>
                                </p:cTn>
                              </p:par>
                              <p:par>
                                <p:cTn id="1789" presetID="1" presetClass="exit" presetSubtype="0" fill="hold" grpId="2" nodeType="withEffect">
                                  <p:stCondLst>
                                    <p:cond delay="0"/>
                                  </p:stCondLst>
                                  <p:childTnLst>
                                    <p:set>
                                      <p:cBhvr>
                                        <p:cTn id="1790" dur="1" fill="hold">
                                          <p:stCondLst>
                                            <p:cond delay="0"/>
                                          </p:stCondLst>
                                        </p:cTn>
                                        <p:tgtEl>
                                          <p:spTgt spid="252"/>
                                        </p:tgtEl>
                                        <p:attrNameLst>
                                          <p:attrName>style.visibility</p:attrName>
                                        </p:attrNameLst>
                                      </p:cBhvr>
                                      <p:to>
                                        <p:strVal val="hidden"/>
                                      </p:to>
                                    </p:set>
                                  </p:childTnLst>
                                </p:cTn>
                              </p:par>
                              <p:par>
                                <p:cTn id="1791" presetID="1" presetClass="exit" presetSubtype="0" fill="hold" grpId="2" nodeType="withEffect">
                                  <p:stCondLst>
                                    <p:cond delay="0"/>
                                  </p:stCondLst>
                                  <p:childTnLst>
                                    <p:set>
                                      <p:cBhvr>
                                        <p:cTn id="1792" dur="1" fill="hold">
                                          <p:stCondLst>
                                            <p:cond delay="0"/>
                                          </p:stCondLst>
                                        </p:cTn>
                                        <p:tgtEl>
                                          <p:spTgt spid="254"/>
                                        </p:tgtEl>
                                        <p:attrNameLst>
                                          <p:attrName>style.visibility</p:attrName>
                                        </p:attrNameLst>
                                      </p:cBhvr>
                                      <p:to>
                                        <p:strVal val="hidden"/>
                                      </p:to>
                                    </p:set>
                                  </p:childTnLst>
                                </p:cTn>
                              </p:par>
                              <p:par>
                                <p:cTn id="1793" presetID="1" presetClass="exit" presetSubtype="0" fill="hold" grpId="2" nodeType="withEffect">
                                  <p:stCondLst>
                                    <p:cond delay="0"/>
                                  </p:stCondLst>
                                  <p:childTnLst>
                                    <p:set>
                                      <p:cBhvr>
                                        <p:cTn id="1794" dur="1" fill="hold">
                                          <p:stCondLst>
                                            <p:cond delay="0"/>
                                          </p:stCondLst>
                                        </p:cTn>
                                        <p:tgtEl>
                                          <p:spTgt spid="255"/>
                                        </p:tgtEl>
                                        <p:attrNameLst>
                                          <p:attrName>style.visibility</p:attrName>
                                        </p:attrNameLst>
                                      </p:cBhvr>
                                      <p:to>
                                        <p:strVal val="hidden"/>
                                      </p:to>
                                    </p:set>
                                  </p:childTnLst>
                                </p:cTn>
                              </p:par>
                              <p:par>
                                <p:cTn id="1795" presetID="1" presetClass="exit" presetSubtype="0" fill="hold" grpId="2" nodeType="withEffect">
                                  <p:stCondLst>
                                    <p:cond delay="0"/>
                                  </p:stCondLst>
                                  <p:childTnLst>
                                    <p:set>
                                      <p:cBhvr>
                                        <p:cTn id="1796" dur="1" fill="hold">
                                          <p:stCondLst>
                                            <p:cond delay="0"/>
                                          </p:stCondLst>
                                        </p:cTn>
                                        <p:tgtEl>
                                          <p:spTgt spid="256"/>
                                        </p:tgtEl>
                                        <p:attrNameLst>
                                          <p:attrName>style.visibility</p:attrName>
                                        </p:attrNameLst>
                                      </p:cBhvr>
                                      <p:to>
                                        <p:strVal val="hidden"/>
                                      </p:to>
                                    </p:set>
                                  </p:childTnLst>
                                </p:cTn>
                              </p:par>
                              <p:par>
                                <p:cTn id="1797" presetID="1" presetClass="exit" presetSubtype="0" fill="hold" grpId="2" nodeType="withEffect">
                                  <p:stCondLst>
                                    <p:cond delay="0"/>
                                  </p:stCondLst>
                                  <p:childTnLst>
                                    <p:set>
                                      <p:cBhvr>
                                        <p:cTn id="1798" dur="1" fill="hold">
                                          <p:stCondLst>
                                            <p:cond delay="0"/>
                                          </p:stCondLst>
                                        </p:cTn>
                                        <p:tgtEl>
                                          <p:spTgt spid="257"/>
                                        </p:tgtEl>
                                        <p:attrNameLst>
                                          <p:attrName>style.visibility</p:attrName>
                                        </p:attrNameLst>
                                      </p:cBhvr>
                                      <p:to>
                                        <p:strVal val="hidden"/>
                                      </p:to>
                                    </p:set>
                                  </p:childTnLst>
                                </p:cTn>
                              </p:par>
                              <p:par>
                                <p:cTn id="1799" presetID="1" presetClass="exit" presetSubtype="0" fill="hold" grpId="2" nodeType="withEffect">
                                  <p:stCondLst>
                                    <p:cond delay="0"/>
                                  </p:stCondLst>
                                  <p:childTnLst>
                                    <p:set>
                                      <p:cBhvr>
                                        <p:cTn id="1800" dur="1" fill="hold">
                                          <p:stCondLst>
                                            <p:cond delay="0"/>
                                          </p:stCondLst>
                                        </p:cTn>
                                        <p:tgtEl>
                                          <p:spTgt spid="253"/>
                                        </p:tgtEl>
                                        <p:attrNameLst>
                                          <p:attrName>style.visibility</p:attrName>
                                        </p:attrNameLst>
                                      </p:cBhvr>
                                      <p:to>
                                        <p:strVal val="hidden"/>
                                      </p:to>
                                    </p:set>
                                  </p:childTnLst>
                                </p:cTn>
                              </p:par>
                            </p:childTnLst>
                          </p:cTn>
                        </p:par>
                      </p:childTnLst>
                    </p:cTn>
                  </p:par>
                </p:childTnLst>
              </p:cTn>
              <p:nextCondLst>
                <p:cond evt="onClick" delay="0">
                  <p:tgtEl>
                    <p:spTgt spid="256"/>
                  </p:tgtEl>
                </p:cond>
              </p:nextCondLst>
            </p:seq>
            <p:seq concurrent="1" nextAc="seek">
              <p:cTn id="1801" restart="whenNotActive" fill="hold" evtFilter="cancelBubble" nodeType="interactiveSeq">
                <p:stCondLst>
                  <p:cond evt="onClick" delay="0">
                    <p:tgtEl>
                      <p:spTgt spid="257"/>
                    </p:tgtEl>
                  </p:cond>
                </p:stCondLst>
                <p:endSync evt="end" delay="0">
                  <p:rtn val="all"/>
                </p:endSync>
                <p:childTnLst>
                  <p:par>
                    <p:cTn id="1802" fill="hold">
                      <p:stCondLst>
                        <p:cond delay="0"/>
                      </p:stCondLst>
                      <p:childTnLst>
                        <p:par>
                          <p:cTn id="1803" fill="hold">
                            <p:stCondLst>
                              <p:cond delay="0"/>
                            </p:stCondLst>
                            <p:childTnLst>
                              <p:par>
                                <p:cTn id="1804" presetID="1" presetClass="exit" presetSubtype="0" fill="hold" grpId="3" nodeType="clickEffect">
                                  <p:stCondLst>
                                    <p:cond delay="0"/>
                                  </p:stCondLst>
                                  <p:childTnLst>
                                    <p:set>
                                      <p:cBhvr>
                                        <p:cTn id="1805" dur="1" fill="hold">
                                          <p:stCondLst>
                                            <p:cond delay="0"/>
                                          </p:stCondLst>
                                        </p:cTn>
                                        <p:tgtEl>
                                          <p:spTgt spid="249"/>
                                        </p:tgtEl>
                                        <p:attrNameLst>
                                          <p:attrName>style.visibility</p:attrName>
                                        </p:attrNameLst>
                                      </p:cBhvr>
                                      <p:to>
                                        <p:strVal val="hidden"/>
                                      </p:to>
                                    </p:set>
                                  </p:childTnLst>
                                </p:cTn>
                              </p:par>
                              <p:par>
                                <p:cTn id="1806" presetID="1" presetClass="exit" presetSubtype="0" fill="hold" grpId="3" nodeType="withEffect">
                                  <p:stCondLst>
                                    <p:cond delay="0"/>
                                  </p:stCondLst>
                                  <p:childTnLst>
                                    <p:set>
                                      <p:cBhvr>
                                        <p:cTn id="1807" dur="1" fill="hold">
                                          <p:stCondLst>
                                            <p:cond delay="0"/>
                                          </p:stCondLst>
                                        </p:cTn>
                                        <p:tgtEl>
                                          <p:spTgt spid="250"/>
                                        </p:tgtEl>
                                        <p:attrNameLst>
                                          <p:attrName>style.visibility</p:attrName>
                                        </p:attrNameLst>
                                      </p:cBhvr>
                                      <p:to>
                                        <p:strVal val="hidden"/>
                                      </p:to>
                                    </p:set>
                                  </p:childTnLst>
                                </p:cTn>
                              </p:par>
                              <p:par>
                                <p:cTn id="1808" presetID="1" presetClass="exit" presetSubtype="0" fill="hold" grpId="3" nodeType="withEffect">
                                  <p:stCondLst>
                                    <p:cond delay="0"/>
                                  </p:stCondLst>
                                  <p:childTnLst>
                                    <p:set>
                                      <p:cBhvr>
                                        <p:cTn id="1809" dur="1" fill="hold">
                                          <p:stCondLst>
                                            <p:cond delay="0"/>
                                          </p:stCondLst>
                                        </p:cTn>
                                        <p:tgtEl>
                                          <p:spTgt spid="251"/>
                                        </p:tgtEl>
                                        <p:attrNameLst>
                                          <p:attrName>style.visibility</p:attrName>
                                        </p:attrNameLst>
                                      </p:cBhvr>
                                      <p:to>
                                        <p:strVal val="hidden"/>
                                      </p:to>
                                    </p:set>
                                  </p:childTnLst>
                                </p:cTn>
                              </p:par>
                              <p:par>
                                <p:cTn id="1810" presetID="1" presetClass="exit" presetSubtype="0" fill="hold" grpId="3" nodeType="withEffect">
                                  <p:stCondLst>
                                    <p:cond delay="0"/>
                                  </p:stCondLst>
                                  <p:childTnLst>
                                    <p:set>
                                      <p:cBhvr>
                                        <p:cTn id="1811" dur="1" fill="hold">
                                          <p:stCondLst>
                                            <p:cond delay="0"/>
                                          </p:stCondLst>
                                        </p:cTn>
                                        <p:tgtEl>
                                          <p:spTgt spid="252"/>
                                        </p:tgtEl>
                                        <p:attrNameLst>
                                          <p:attrName>style.visibility</p:attrName>
                                        </p:attrNameLst>
                                      </p:cBhvr>
                                      <p:to>
                                        <p:strVal val="hidden"/>
                                      </p:to>
                                    </p:set>
                                  </p:childTnLst>
                                </p:cTn>
                              </p:par>
                              <p:par>
                                <p:cTn id="1812" presetID="1" presetClass="exit" presetSubtype="0" fill="hold" grpId="3" nodeType="withEffect">
                                  <p:stCondLst>
                                    <p:cond delay="0"/>
                                  </p:stCondLst>
                                  <p:childTnLst>
                                    <p:set>
                                      <p:cBhvr>
                                        <p:cTn id="1813" dur="1" fill="hold">
                                          <p:stCondLst>
                                            <p:cond delay="0"/>
                                          </p:stCondLst>
                                        </p:cTn>
                                        <p:tgtEl>
                                          <p:spTgt spid="254"/>
                                        </p:tgtEl>
                                        <p:attrNameLst>
                                          <p:attrName>style.visibility</p:attrName>
                                        </p:attrNameLst>
                                      </p:cBhvr>
                                      <p:to>
                                        <p:strVal val="hidden"/>
                                      </p:to>
                                    </p:set>
                                  </p:childTnLst>
                                </p:cTn>
                              </p:par>
                              <p:par>
                                <p:cTn id="1814" presetID="1" presetClass="exit" presetSubtype="0" fill="hold" grpId="3" nodeType="withEffect">
                                  <p:stCondLst>
                                    <p:cond delay="0"/>
                                  </p:stCondLst>
                                  <p:childTnLst>
                                    <p:set>
                                      <p:cBhvr>
                                        <p:cTn id="1815" dur="1" fill="hold">
                                          <p:stCondLst>
                                            <p:cond delay="0"/>
                                          </p:stCondLst>
                                        </p:cTn>
                                        <p:tgtEl>
                                          <p:spTgt spid="255"/>
                                        </p:tgtEl>
                                        <p:attrNameLst>
                                          <p:attrName>style.visibility</p:attrName>
                                        </p:attrNameLst>
                                      </p:cBhvr>
                                      <p:to>
                                        <p:strVal val="hidden"/>
                                      </p:to>
                                    </p:set>
                                  </p:childTnLst>
                                </p:cTn>
                              </p:par>
                              <p:par>
                                <p:cTn id="1816" presetID="1" presetClass="exit" presetSubtype="0" fill="hold" grpId="3" nodeType="withEffect">
                                  <p:stCondLst>
                                    <p:cond delay="0"/>
                                  </p:stCondLst>
                                  <p:childTnLst>
                                    <p:set>
                                      <p:cBhvr>
                                        <p:cTn id="1817" dur="1" fill="hold">
                                          <p:stCondLst>
                                            <p:cond delay="0"/>
                                          </p:stCondLst>
                                        </p:cTn>
                                        <p:tgtEl>
                                          <p:spTgt spid="256"/>
                                        </p:tgtEl>
                                        <p:attrNameLst>
                                          <p:attrName>style.visibility</p:attrName>
                                        </p:attrNameLst>
                                      </p:cBhvr>
                                      <p:to>
                                        <p:strVal val="hidden"/>
                                      </p:to>
                                    </p:set>
                                  </p:childTnLst>
                                </p:cTn>
                              </p:par>
                              <p:par>
                                <p:cTn id="1818" presetID="1" presetClass="exit" presetSubtype="0" fill="hold" grpId="3" nodeType="withEffect">
                                  <p:stCondLst>
                                    <p:cond delay="0"/>
                                  </p:stCondLst>
                                  <p:childTnLst>
                                    <p:set>
                                      <p:cBhvr>
                                        <p:cTn id="1819" dur="1" fill="hold">
                                          <p:stCondLst>
                                            <p:cond delay="0"/>
                                          </p:stCondLst>
                                        </p:cTn>
                                        <p:tgtEl>
                                          <p:spTgt spid="257"/>
                                        </p:tgtEl>
                                        <p:attrNameLst>
                                          <p:attrName>style.visibility</p:attrName>
                                        </p:attrNameLst>
                                      </p:cBhvr>
                                      <p:to>
                                        <p:strVal val="hidden"/>
                                      </p:to>
                                    </p:set>
                                  </p:childTnLst>
                                </p:cTn>
                              </p:par>
                              <p:par>
                                <p:cTn id="1820" presetID="1" presetClass="exit" presetSubtype="0" fill="hold" grpId="3" nodeType="withEffect">
                                  <p:stCondLst>
                                    <p:cond delay="0"/>
                                  </p:stCondLst>
                                  <p:childTnLst>
                                    <p:set>
                                      <p:cBhvr>
                                        <p:cTn id="1821" dur="1" fill="hold">
                                          <p:stCondLst>
                                            <p:cond delay="0"/>
                                          </p:stCondLst>
                                        </p:cTn>
                                        <p:tgtEl>
                                          <p:spTgt spid="253"/>
                                        </p:tgtEl>
                                        <p:attrNameLst>
                                          <p:attrName>style.visibility</p:attrName>
                                        </p:attrNameLst>
                                      </p:cBhvr>
                                      <p:to>
                                        <p:strVal val="hidden"/>
                                      </p:to>
                                    </p:set>
                                  </p:childTnLst>
                                </p:cTn>
                              </p:par>
                            </p:childTnLst>
                          </p:cTn>
                        </p:par>
                      </p:childTnLst>
                    </p:cTn>
                  </p:par>
                </p:childTnLst>
              </p:cTn>
              <p:nextCondLst>
                <p:cond evt="onClick" delay="0">
                  <p:tgtEl>
                    <p:spTgt spid="257"/>
                  </p:tgtEl>
                </p:cond>
              </p:nextCondLst>
            </p:seq>
          </p:childTnLst>
        </p:cTn>
      </p:par>
    </p:tnLst>
    <p:bldLst>
      <p:bldP spid="78" grpId="0" animBg="1"/>
      <p:bldP spid="79" grpId="0" animBg="1"/>
      <p:bldP spid="80" grpId="0" animBg="1"/>
      <p:bldP spid="81" grpId="0" animBg="1"/>
      <p:bldP spid="83" grpId="0" animBg="1"/>
      <p:bldP spid="84" grpId="0" animBg="1"/>
      <p:bldP spid="85" grpId="0" animBg="1"/>
      <p:bldP spid="86" grpId="0" animBg="1"/>
      <p:bldP spid="82" grpId="0" animBg="1"/>
      <p:bldP spid="38" grpId="0" animBg="1"/>
      <p:bldP spid="78" grpId="1" animBg="1"/>
      <p:bldP spid="79" grpId="1" animBg="1"/>
      <p:bldP spid="80" grpId="1" animBg="1"/>
      <p:bldP spid="81" grpId="1" animBg="1"/>
      <p:bldP spid="83" grpId="1" animBg="1"/>
      <p:bldP spid="84" grpId="1" animBg="1"/>
      <p:bldP spid="85" grpId="1" animBg="1"/>
      <p:bldP spid="86" grpId="1" animBg="1"/>
      <p:bldP spid="82" grpId="1" animBg="1"/>
      <p:bldP spid="39" grpId="0" animBg="1"/>
      <p:bldP spid="78" grpId="2" animBg="1"/>
      <p:bldP spid="79" grpId="2" animBg="1"/>
      <p:bldP spid="80" grpId="2" animBg="1"/>
      <p:bldP spid="81" grpId="2" animBg="1"/>
      <p:bldP spid="83" grpId="2" animBg="1"/>
      <p:bldP spid="84" grpId="2" animBg="1"/>
      <p:bldP spid="85" grpId="2" animBg="1"/>
      <p:bldP spid="86" grpId="2" animBg="1"/>
      <p:bldP spid="82" grpId="2" animBg="1"/>
      <p:bldP spid="78" grpId="3" animBg="1"/>
      <p:bldP spid="79" grpId="3" animBg="1"/>
      <p:bldP spid="80" grpId="3" animBg="1"/>
      <p:bldP spid="81" grpId="3" animBg="1"/>
      <p:bldP spid="83" grpId="3" animBg="1"/>
      <p:bldP spid="84" grpId="3" animBg="1"/>
      <p:bldP spid="85" grpId="3" animBg="1"/>
      <p:bldP spid="86" grpId="3" animBg="1"/>
      <p:bldP spid="82" grpId="3" animBg="1"/>
      <p:bldP spid="87" grpId="0" animBg="1"/>
      <p:bldP spid="88" grpId="0" animBg="1"/>
      <p:bldP spid="89" grpId="0" animBg="1"/>
      <p:bldP spid="90" grpId="0" animBg="1"/>
      <p:bldP spid="92" grpId="0" animBg="1"/>
      <p:bldP spid="93" grpId="0" animBg="1"/>
      <p:bldP spid="94" grpId="0" animBg="1"/>
      <p:bldP spid="95" grpId="0" animBg="1"/>
      <p:bldP spid="91" grpId="0" animBg="1"/>
      <p:bldP spid="40" grpId="0" animBg="1"/>
      <p:bldP spid="87" grpId="1" animBg="1"/>
      <p:bldP spid="88" grpId="1" animBg="1"/>
      <p:bldP spid="89" grpId="1" animBg="1"/>
      <p:bldP spid="90" grpId="1" animBg="1"/>
      <p:bldP spid="92" grpId="1" animBg="1"/>
      <p:bldP spid="93" grpId="1" animBg="1"/>
      <p:bldP spid="94" grpId="1" animBg="1"/>
      <p:bldP spid="95" grpId="1" animBg="1"/>
      <p:bldP spid="91" grpId="1" animBg="1"/>
      <p:bldP spid="41" grpId="0" animBg="1"/>
      <p:bldP spid="87" grpId="2" animBg="1"/>
      <p:bldP spid="88" grpId="2" animBg="1"/>
      <p:bldP spid="89" grpId="2" animBg="1"/>
      <p:bldP spid="90" grpId="2" animBg="1"/>
      <p:bldP spid="92" grpId="2" animBg="1"/>
      <p:bldP spid="93" grpId="2" animBg="1"/>
      <p:bldP spid="94" grpId="2" animBg="1"/>
      <p:bldP spid="95" grpId="2" animBg="1"/>
      <p:bldP spid="91" grpId="2" animBg="1"/>
      <p:bldP spid="87" grpId="3" animBg="1"/>
      <p:bldP spid="88" grpId="3" animBg="1"/>
      <p:bldP spid="89" grpId="3" animBg="1"/>
      <p:bldP spid="90" grpId="3" animBg="1"/>
      <p:bldP spid="92" grpId="3" animBg="1"/>
      <p:bldP spid="93" grpId="3" animBg="1"/>
      <p:bldP spid="94" grpId="3" animBg="1"/>
      <p:bldP spid="95" grpId="3" animBg="1"/>
      <p:bldP spid="91" grpId="3" animBg="1"/>
      <p:bldP spid="96" grpId="0" animBg="1"/>
      <p:bldP spid="97" grpId="0" animBg="1"/>
      <p:bldP spid="98" grpId="0" animBg="1"/>
      <p:bldP spid="99" grpId="0" animBg="1"/>
      <p:bldP spid="101" grpId="0" animBg="1"/>
      <p:bldP spid="102" grpId="0" animBg="1"/>
      <p:bldP spid="103" grpId="0" animBg="1"/>
      <p:bldP spid="104" grpId="0" animBg="1"/>
      <p:bldP spid="100" grpId="0" animBg="1"/>
      <p:bldP spid="42" grpId="0" animBg="1"/>
      <p:bldP spid="96" grpId="1" animBg="1"/>
      <p:bldP spid="97" grpId="1" animBg="1"/>
      <p:bldP spid="98" grpId="1" animBg="1"/>
      <p:bldP spid="99" grpId="1" animBg="1"/>
      <p:bldP spid="101" grpId="1" animBg="1"/>
      <p:bldP spid="102" grpId="1" animBg="1"/>
      <p:bldP spid="103" grpId="1" animBg="1"/>
      <p:bldP spid="104" grpId="1" animBg="1"/>
      <p:bldP spid="100" grpId="1" animBg="1"/>
      <p:bldP spid="43" grpId="0" animBg="1"/>
      <p:bldP spid="96" grpId="2" animBg="1"/>
      <p:bldP spid="97" grpId="2" animBg="1"/>
      <p:bldP spid="98" grpId="2" animBg="1"/>
      <p:bldP spid="99" grpId="2" animBg="1"/>
      <p:bldP spid="101" grpId="2" animBg="1"/>
      <p:bldP spid="102" grpId="2" animBg="1"/>
      <p:bldP spid="103" grpId="2" animBg="1"/>
      <p:bldP spid="104" grpId="2" animBg="1"/>
      <p:bldP spid="100" grpId="2" animBg="1"/>
      <p:bldP spid="96" grpId="3" animBg="1"/>
      <p:bldP spid="97" grpId="3" animBg="1"/>
      <p:bldP spid="98" grpId="3" animBg="1"/>
      <p:bldP spid="99" grpId="3" animBg="1"/>
      <p:bldP spid="101" grpId="3" animBg="1"/>
      <p:bldP spid="102" grpId="3" animBg="1"/>
      <p:bldP spid="103" grpId="3" animBg="1"/>
      <p:bldP spid="104" grpId="3" animBg="1"/>
      <p:bldP spid="100" grpId="3" animBg="1"/>
      <p:bldP spid="105" grpId="0" animBg="1"/>
      <p:bldP spid="106" grpId="0" animBg="1"/>
      <p:bldP spid="107" grpId="0" animBg="1"/>
      <p:bldP spid="108" grpId="0" animBg="1"/>
      <p:bldP spid="110" grpId="0" animBg="1"/>
      <p:bldP spid="111" grpId="0" animBg="1"/>
      <p:bldP spid="112" grpId="0" animBg="1"/>
      <p:bldP spid="113" grpId="0" animBg="1"/>
      <p:bldP spid="109" grpId="0" animBg="1"/>
      <p:bldP spid="44" grpId="0" animBg="1"/>
      <p:bldP spid="105" grpId="1" animBg="1"/>
      <p:bldP spid="106" grpId="1" animBg="1"/>
      <p:bldP spid="107" grpId="1" animBg="1"/>
      <p:bldP spid="108" grpId="1" animBg="1"/>
      <p:bldP spid="110" grpId="1" animBg="1"/>
      <p:bldP spid="111" grpId="1" animBg="1"/>
      <p:bldP spid="112" grpId="1" animBg="1"/>
      <p:bldP spid="113" grpId="1" animBg="1"/>
      <p:bldP spid="109" grpId="1" animBg="1"/>
      <p:bldP spid="45" grpId="0" animBg="1"/>
      <p:bldP spid="105" grpId="2" animBg="1"/>
      <p:bldP spid="106" grpId="2" animBg="1"/>
      <p:bldP spid="107" grpId="2" animBg="1"/>
      <p:bldP spid="108" grpId="2" animBg="1"/>
      <p:bldP spid="110" grpId="2" animBg="1"/>
      <p:bldP spid="111" grpId="2" animBg="1"/>
      <p:bldP spid="112" grpId="2" animBg="1"/>
      <p:bldP spid="113" grpId="2" animBg="1"/>
      <p:bldP spid="109" grpId="2" animBg="1"/>
      <p:bldP spid="105" grpId="3" animBg="1"/>
      <p:bldP spid="106" grpId="3" animBg="1"/>
      <p:bldP spid="107" grpId="3" animBg="1"/>
      <p:bldP spid="108" grpId="3" animBg="1"/>
      <p:bldP spid="110" grpId="3" animBg="1"/>
      <p:bldP spid="111" grpId="3" animBg="1"/>
      <p:bldP spid="112" grpId="3" animBg="1"/>
      <p:bldP spid="113" grpId="3" animBg="1"/>
      <p:bldP spid="109" grpId="3" animBg="1"/>
      <p:bldP spid="114" grpId="0" animBg="1"/>
      <p:bldP spid="115" grpId="0" animBg="1"/>
      <p:bldP spid="116" grpId="0" animBg="1"/>
      <p:bldP spid="117" grpId="0" animBg="1"/>
      <p:bldP spid="119" grpId="0" animBg="1"/>
      <p:bldP spid="120" grpId="0" animBg="1"/>
      <p:bldP spid="121" grpId="0" animBg="1"/>
      <p:bldP spid="122" grpId="0" animBg="1"/>
      <p:bldP spid="118" grpId="0" animBg="1"/>
      <p:bldP spid="46" grpId="0" animBg="1"/>
      <p:bldP spid="114" grpId="1" animBg="1"/>
      <p:bldP spid="115" grpId="1" animBg="1"/>
      <p:bldP spid="116" grpId="1" animBg="1"/>
      <p:bldP spid="117" grpId="1" animBg="1"/>
      <p:bldP spid="119" grpId="1" animBg="1"/>
      <p:bldP spid="120" grpId="1" animBg="1"/>
      <p:bldP spid="121" grpId="1" animBg="1"/>
      <p:bldP spid="122" grpId="1" animBg="1"/>
      <p:bldP spid="118" grpId="1" animBg="1"/>
      <p:bldP spid="47" grpId="0" animBg="1"/>
      <p:bldP spid="114" grpId="2" animBg="1"/>
      <p:bldP spid="115" grpId="2" animBg="1"/>
      <p:bldP spid="116" grpId="2" animBg="1"/>
      <p:bldP spid="117" grpId="2" animBg="1"/>
      <p:bldP spid="119" grpId="2" animBg="1"/>
      <p:bldP spid="120" grpId="2" animBg="1"/>
      <p:bldP spid="121" grpId="2" animBg="1"/>
      <p:bldP spid="122" grpId="2" animBg="1"/>
      <p:bldP spid="118" grpId="2" animBg="1"/>
      <p:bldP spid="114" grpId="3" animBg="1"/>
      <p:bldP spid="115" grpId="3" animBg="1"/>
      <p:bldP spid="116" grpId="3" animBg="1"/>
      <p:bldP spid="117" grpId="3" animBg="1"/>
      <p:bldP spid="119" grpId="3" animBg="1"/>
      <p:bldP spid="120" grpId="3" animBg="1"/>
      <p:bldP spid="121" grpId="3" animBg="1"/>
      <p:bldP spid="122" grpId="3" animBg="1"/>
      <p:bldP spid="118" grpId="3" animBg="1"/>
      <p:bldP spid="123" grpId="0" animBg="1"/>
      <p:bldP spid="124" grpId="0" animBg="1"/>
      <p:bldP spid="125" grpId="0" animBg="1"/>
      <p:bldP spid="126" grpId="0" animBg="1"/>
      <p:bldP spid="128" grpId="0" animBg="1"/>
      <p:bldP spid="129" grpId="0" animBg="1"/>
      <p:bldP spid="130" grpId="0" animBg="1"/>
      <p:bldP spid="131" grpId="0" animBg="1"/>
      <p:bldP spid="127" grpId="0" animBg="1"/>
      <p:bldP spid="48" grpId="0" animBg="1"/>
      <p:bldP spid="123" grpId="1" animBg="1"/>
      <p:bldP spid="124" grpId="1" animBg="1"/>
      <p:bldP spid="125" grpId="1" animBg="1"/>
      <p:bldP spid="126" grpId="1" animBg="1"/>
      <p:bldP spid="128" grpId="1" animBg="1"/>
      <p:bldP spid="129" grpId="1" animBg="1"/>
      <p:bldP spid="130" grpId="1" animBg="1"/>
      <p:bldP spid="131" grpId="1" animBg="1"/>
      <p:bldP spid="127" grpId="1" animBg="1"/>
      <p:bldP spid="49" grpId="0" animBg="1"/>
      <p:bldP spid="123" grpId="2" animBg="1"/>
      <p:bldP spid="124" grpId="2" animBg="1"/>
      <p:bldP spid="125" grpId="2" animBg="1"/>
      <p:bldP spid="126" grpId="2" animBg="1"/>
      <p:bldP spid="128" grpId="2" animBg="1"/>
      <p:bldP spid="129" grpId="2" animBg="1"/>
      <p:bldP spid="130" grpId="2" animBg="1"/>
      <p:bldP spid="131" grpId="2" animBg="1"/>
      <p:bldP spid="127" grpId="2" animBg="1"/>
      <p:bldP spid="123" grpId="3" animBg="1"/>
      <p:bldP spid="124" grpId="3" animBg="1"/>
      <p:bldP spid="125" grpId="3" animBg="1"/>
      <p:bldP spid="126" grpId="3" animBg="1"/>
      <p:bldP spid="128" grpId="3" animBg="1"/>
      <p:bldP spid="129" grpId="3" animBg="1"/>
      <p:bldP spid="130" grpId="3" animBg="1"/>
      <p:bldP spid="131" grpId="3" animBg="1"/>
      <p:bldP spid="127" grpId="3" animBg="1"/>
      <p:bldP spid="132" grpId="0" animBg="1"/>
      <p:bldP spid="133" grpId="0" animBg="1"/>
      <p:bldP spid="134" grpId="0" animBg="1"/>
      <p:bldP spid="135" grpId="0" animBg="1"/>
      <p:bldP spid="137" grpId="0" animBg="1"/>
      <p:bldP spid="138" grpId="0" animBg="1"/>
      <p:bldP spid="139" grpId="0" animBg="1"/>
      <p:bldP spid="140" grpId="0" animBg="1"/>
      <p:bldP spid="136" grpId="0" animBg="1"/>
      <p:bldP spid="50" grpId="0" animBg="1"/>
      <p:bldP spid="132" grpId="1" animBg="1"/>
      <p:bldP spid="133" grpId="1" animBg="1"/>
      <p:bldP spid="134" grpId="1" animBg="1"/>
      <p:bldP spid="135" grpId="1" animBg="1"/>
      <p:bldP spid="137" grpId="1" animBg="1"/>
      <p:bldP spid="138" grpId="1" animBg="1"/>
      <p:bldP spid="139" grpId="1" animBg="1"/>
      <p:bldP spid="140" grpId="1" animBg="1"/>
      <p:bldP spid="136" grpId="1" animBg="1"/>
      <p:bldP spid="51" grpId="0" animBg="1"/>
      <p:bldP spid="132" grpId="2" animBg="1"/>
      <p:bldP spid="133" grpId="2" animBg="1"/>
      <p:bldP spid="134" grpId="2" animBg="1"/>
      <p:bldP spid="135" grpId="2" animBg="1"/>
      <p:bldP spid="137" grpId="2" animBg="1"/>
      <p:bldP spid="138" grpId="2" animBg="1"/>
      <p:bldP spid="139" grpId="2" animBg="1"/>
      <p:bldP spid="140" grpId="2" animBg="1"/>
      <p:bldP spid="136" grpId="2" animBg="1"/>
      <p:bldP spid="132" grpId="3" animBg="1"/>
      <p:bldP spid="133" grpId="3" animBg="1"/>
      <p:bldP spid="134" grpId="3" animBg="1"/>
      <p:bldP spid="135" grpId="3" animBg="1"/>
      <p:bldP spid="137" grpId="3" animBg="1"/>
      <p:bldP spid="138" grpId="3" animBg="1"/>
      <p:bldP spid="139" grpId="3" animBg="1"/>
      <p:bldP spid="140" grpId="3" animBg="1"/>
      <p:bldP spid="136" grpId="3" animBg="1"/>
      <p:bldP spid="141" grpId="0" animBg="1"/>
      <p:bldP spid="142" grpId="0" animBg="1"/>
      <p:bldP spid="143" grpId="0" animBg="1"/>
      <p:bldP spid="144" grpId="0" animBg="1"/>
      <p:bldP spid="146" grpId="0" animBg="1"/>
      <p:bldP spid="147" grpId="0" animBg="1"/>
      <p:bldP spid="148" grpId="0" animBg="1"/>
      <p:bldP spid="149" grpId="0" animBg="1"/>
      <p:bldP spid="145" grpId="0" animBg="1"/>
      <p:bldP spid="52" grpId="0" animBg="1"/>
      <p:bldP spid="141" grpId="1" animBg="1"/>
      <p:bldP spid="142" grpId="1" animBg="1"/>
      <p:bldP spid="143" grpId="1" animBg="1"/>
      <p:bldP spid="144" grpId="1" animBg="1"/>
      <p:bldP spid="146" grpId="1" animBg="1"/>
      <p:bldP spid="147" grpId="1" animBg="1"/>
      <p:bldP spid="148" grpId="1" animBg="1"/>
      <p:bldP spid="149" grpId="1" animBg="1"/>
      <p:bldP spid="145" grpId="1" animBg="1"/>
      <p:bldP spid="53" grpId="0" animBg="1"/>
      <p:bldP spid="141" grpId="2" animBg="1"/>
      <p:bldP spid="142" grpId="2" animBg="1"/>
      <p:bldP spid="143" grpId="2" animBg="1"/>
      <p:bldP spid="144" grpId="2" animBg="1"/>
      <p:bldP spid="146" grpId="2" animBg="1"/>
      <p:bldP spid="147" grpId="2" animBg="1"/>
      <p:bldP spid="148" grpId="2" animBg="1"/>
      <p:bldP spid="149" grpId="2" animBg="1"/>
      <p:bldP spid="145" grpId="2" animBg="1"/>
      <p:bldP spid="141" grpId="3" animBg="1"/>
      <p:bldP spid="142" grpId="3" animBg="1"/>
      <p:bldP spid="143" grpId="3" animBg="1"/>
      <p:bldP spid="144" grpId="3" animBg="1"/>
      <p:bldP spid="146" grpId="3" animBg="1"/>
      <p:bldP spid="147" grpId="3" animBg="1"/>
      <p:bldP spid="148" grpId="3" animBg="1"/>
      <p:bldP spid="149" grpId="3" animBg="1"/>
      <p:bldP spid="145" grpId="3" animBg="1"/>
      <p:bldP spid="150" grpId="0" animBg="1"/>
      <p:bldP spid="151" grpId="0" animBg="1"/>
      <p:bldP spid="152" grpId="0" animBg="1"/>
      <p:bldP spid="153" grpId="0" animBg="1"/>
      <p:bldP spid="155" grpId="0" animBg="1"/>
      <p:bldP spid="156" grpId="0" animBg="1"/>
      <p:bldP spid="157" grpId="0" animBg="1"/>
      <p:bldP spid="158" grpId="0" animBg="1"/>
      <p:bldP spid="154" grpId="0" animBg="1"/>
      <p:bldP spid="54" grpId="0" animBg="1"/>
      <p:bldP spid="150" grpId="1" animBg="1"/>
      <p:bldP spid="151" grpId="1" animBg="1"/>
      <p:bldP spid="152" grpId="1" animBg="1"/>
      <p:bldP spid="153" grpId="1" animBg="1"/>
      <p:bldP spid="155" grpId="1" animBg="1"/>
      <p:bldP spid="156" grpId="1" animBg="1"/>
      <p:bldP spid="157" grpId="1" animBg="1"/>
      <p:bldP spid="158" grpId="1" animBg="1"/>
      <p:bldP spid="154" grpId="1" animBg="1"/>
      <p:bldP spid="55" grpId="0" animBg="1"/>
      <p:bldP spid="150" grpId="2" animBg="1"/>
      <p:bldP spid="151" grpId="2" animBg="1"/>
      <p:bldP spid="152" grpId="2" animBg="1"/>
      <p:bldP spid="153" grpId="2" animBg="1"/>
      <p:bldP spid="155" grpId="2" animBg="1"/>
      <p:bldP spid="156" grpId="2" animBg="1"/>
      <p:bldP spid="157" grpId="2" animBg="1"/>
      <p:bldP spid="158" grpId="2" animBg="1"/>
      <p:bldP spid="154" grpId="2" animBg="1"/>
      <p:bldP spid="150" grpId="3" animBg="1"/>
      <p:bldP spid="151" grpId="3" animBg="1"/>
      <p:bldP spid="152" grpId="3" animBg="1"/>
      <p:bldP spid="153" grpId="3" animBg="1"/>
      <p:bldP spid="155" grpId="3" animBg="1"/>
      <p:bldP spid="156" grpId="3" animBg="1"/>
      <p:bldP spid="157" grpId="3" animBg="1"/>
      <p:bldP spid="158" grpId="3" animBg="1"/>
      <p:bldP spid="154" grpId="3" animBg="1"/>
      <p:bldP spid="159" grpId="0" animBg="1"/>
      <p:bldP spid="160" grpId="0" animBg="1"/>
      <p:bldP spid="161" grpId="0" animBg="1"/>
      <p:bldP spid="162" grpId="0" animBg="1"/>
      <p:bldP spid="164" grpId="0" animBg="1"/>
      <p:bldP spid="165" grpId="0" animBg="1"/>
      <p:bldP spid="166" grpId="0" animBg="1"/>
      <p:bldP spid="167" grpId="0" animBg="1"/>
      <p:bldP spid="163" grpId="0" animBg="1"/>
      <p:bldP spid="56" grpId="0" animBg="1"/>
      <p:bldP spid="159" grpId="1" animBg="1"/>
      <p:bldP spid="160" grpId="1" animBg="1"/>
      <p:bldP spid="161" grpId="1" animBg="1"/>
      <p:bldP spid="162" grpId="1" animBg="1"/>
      <p:bldP spid="164" grpId="1" animBg="1"/>
      <p:bldP spid="165" grpId="1" animBg="1"/>
      <p:bldP spid="166" grpId="1" animBg="1"/>
      <p:bldP spid="167" grpId="1" animBg="1"/>
      <p:bldP spid="163" grpId="1" animBg="1"/>
      <p:bldP spid="57" grpId="0" animBg="1"/>
      <p:bldP spid="159" grpId="2" animBg="1"/>
      <p:bldP spid="160" grpId="2" animBg="1"/>
      <p:bldP spid="161" grpId="2" animBg="1"/>
      <p:bldP spid="162" grpId="2" animBg="1"/>
      <p:bldP spid="164" grpId="2" animBg="1"/>
      <p:bldP spid="165" grpId="2" animBg="1"/>
      <p:bldP spid="166" grpId="2" animBg="1"/>
      <p:bldP spid="167" grpId="2" animBg="1"/>
      <p:bldP spid="163" grpId="2" animBg="1"/>
      <p:bldP spid="159" grpId="3" animBg="1"/>
      <p:bldP spid="160" grpId="3" animBg="1"/>
      <p:bldP spid="161" grpId="3" animBg="1"/>
      <p:bldP spid="162" grpId="3" animBg="1"/>
      <p:bldP spid="164" grpId="3" animBg="1"/>
      <p:bldP spid="165" grpId="3" animBg="1"/>
      <p:bldP spid="166" grpId="3" animBg="1"/>
      <p:bldP spid="167" grpId="3" animBg="1"/>
      <p:bldP spid="163" grpId="3" animBg="1"/>
      <p:bldP spid="168" grpId="0" animBg="1"/>
      <p:bldP spid="169" grpId="0" animBg="1"/>
      <p:bldP spid="170" grpId="0" animBg="1"/>
      <p:bldP spid="171" grpId="0" animBg="1"/>
      <p:bldP spid="173" grpId="0" animBg="1"/>
      <p:bldP spid="174" grpId="0" animBg="1"/>
      <p:bldP spid="175" grpId="0" animBg="1"/>
      <p:bldP spid="176" grpId="0" animBg="1"/>
      <p:bldP spid="172" grpId="0" animBg="1"/>
      <p:bldP spid="58" grpId="0" animBg="1"/>
      <p:bldP spid="168" grpId="1" animBg="1"/>
      <p:bldP spid="169" grpId="1" animBg="1"/>
      <p:bldP spid="170" grpId="1" animBg="1"/>
      <p:bldP spid="171" grpId="1" animBg="1"/>
      <p:bldP spid="173" grpId="1" animBg="1"/>
      <p:bldP spid="174" grpId="1" animBg="1"/>
      <p:bldP spid="175" grpId="1" animBg="1"/>
      <p:bldP spid="176" grpId="1" animBg="1"/>
      <p:bldP spid="172" grpId="1" animBg="1"/>
      <p:bldP spid="59" grpId="0" animBg="1"/>
      <p:bldP spid="168" grpId="2" animBg="1"/>
      <p:bldP spid="169" grpId="2" animBg="1"/>
      <p:bldP spid="170" grpId="2" animBg="1"/>
      <p:bldP spid="171" grpId="2" animBg="1"/>
      <p:bldP spid="173" grpId="2" animBg="1"/>
      <p:bldP spid="174" grpId="2" animBg="1"/>
      <p:bldP spid="175" grpId="2" animBg="1"/>
      <p:bldP spid="176" grpId="2" animBg="1"/>
      <p:bldP spid="172" grpId="2" animBg="1"/>
      <p:bldP spid="168" grpId="3" animBg="1"/>
      <p:bldP spid="169" grpId="3" animBg="1"/>
      <p:bldP spid="170" grpId="3" animBg="1"/>
      <p:bldP spid="171" grpId="3" animBg="1"/>
      <p:bldP spid="173" grpId="3" animBg="1"/>
      <p:bldP spid="174" grpId="3" animBg="1"/>
      <p:bldP spid="175" grpId="3" animBg="1"/>
      <p:bldP spid="176" grpId="3" animBg="1"/>
      <p:bldP spid="172" grpId="3" animBg="1"/>
      <p:bldP spid="177" grpId="0" animBg="1"/>
      <p:bldP spid="178" grpId="0" animBg="1"/>
      <p:bldP spid="179" grpId="0" animBg="1"/>
      <p:bldP spid="180" grpId="0" animBg="1"/>
      <p:bldP spid="182" grpId="0" animBg="1"/>
      <p:bldP spid="183" grpId="0" animBg="1"/>
      <p:bldP spid="184" grpId="0" animBg="1"/>
      <p:bldP spid="185" grpId="0" animBg="1"/>
      <p:bldP spid="181" grpId="0" animBg="1"/>
      <p:bldP spid="60" grpId="0" animBg="1"/>
      <p:bldP spid="177" grpId="1" animBg="1"/>
      <p:bldP spid="178" grpId="1" animBg="1"/>
      <p:bldP spid="179" grpId="1" animBg="1"/>
      <p:bldP spid="180" grpId="1" animBg="1"/>
      <p:bldP spid="182" grpId="1" animBg="1"/>
      <p:bldP spid="183" grpId="1" animBg="1"/>
      <p:bldP spid="184" grpId="1" animBg="1"/>
      <p:bldP spid="185" grpId="1" animBg="1"/>
      <p:bldP spid="181" grpId="1" animBg="1"/>
      <p:bldP spid="61" grpId="0" animBg="1"/>
      <p:bldP spid="177" grpId="2" animBg="1"/>
      <p:bldP spid="178" grpId="2" animBg="1"/>
      <p:bldP spid="179" grpId="2" animBg="1"/>
      <p:bldP spid="180" grpId="2" animBg="1"/>
      <p:bldP spid="182" grpId="2" animBg="1"/>
      <p:bldP spid="183" grpId="2" animBg="1"/>
      <p:bldP spid="184" grpId="2" animBg="1"/>
      <p:bldP spid="185" grpId="2" animBg="1"/>
      <p:bldP spid="181" grpId="2" animBg="1"/>
      <p:bldP spid="177" grpId="3" animBg="1"/>
      <p:bldP spid="178" grpId="3" animBg="1"/>
      <p:bldP spid="179" grpId="3" animBg="1"/>
      <p:bldP spid="180" grpId="3" animBg="1"/>
      <p:bldP spid="182" grpId="3" animBg="1"/>
      <p:bldP spid="183" grpId="3" animBg="1"/>
      <p:bldP spid="184" grpId="3" animBg="1"/>
      <p:bldP spid="185" grpId="3" animBg="1"/>
      <p:bldP spid="181" grpId="3" animBg="1"/>
      <p:bldP spid="186" grpId="0" animBg="1"/>
      <p:bldP spid="187" grpId="0" animBg="1"/>
      <p:bldP spid="188" grpId="0" animBg="1"/>
      <p:bldP spid="189" grpId="0" animBg="1"/>
      <p:bldP spid="191" grpId="0" animBg="1"/>
      <p:bldP spid="192" grpId="0" animBg="1"/>
      <p:bldP spid="193" grpId="0" animBg="1"/>
      <p:bldP spid="194" grpId="0" animBg="1"/>
      <p:bldP spid="190" grpId="0" animBg="1"/>
      <p:bldP spid="62" grpId="0" animBg="1"/>
      <p:bldP spid="186" grpId="1" animBg="1"/>
      <p:bldP spid="187" grpId="1" animBg="1"/>
      <p:bldP spid="188" grpId="1" animBg="1"/>
      <p:bldP spid="189" grpId="1" animBg="1"/>
      <p:bldP spid="191" grpId="1" animBg="1"/>
      <p:bldP spid="192" grpId="1" animBg="1"/>
      <p:bldP spid="193" grpId="1" animBg="1"/>
      <p:bldP spid="194" grpId="1" animBg="1"/>
      <p:bldP spid="190" grpId="1" animBg="1"/>
      <p:bldP spid="63" grpId="0" animBg="1"/>
      <p:bldP spid="186" grpId="2" animBg="1"/>
      <p:bldP spid="187" grpId="2" animBg="1"/>
      <p:bldP spid="188" grpId="2" animBg="1"/>
      <p:bldP spid="189" grpId="2" animBg="1"/>
      <p:bldP spid="191" grpId="2" animBg="1"/>
      <p:bldP spid="192" grpId="2" animBg="1"/>
      <p:bldP spid="193" grpId="2" animBg="1"/>
      <p:bldP spid="194" grpId="2" animBg="1"/>
      <p:bldP spid="190" grpId="2" animBg="1"/>
      <p:bldP spid="186" grpId="3" animBg="1"/>
      <p:bldP spid="187" grpId="3" animBg="1"/>
      <p:bldP spid="188" grpId="3" animBg="1"/>
      <p:bldP spid="189" grpId="3" animBg="1"/>
      <p:bldP spid="191" grpId="3" animBg="1"/>
      <p:bldP spid="192" grpId="3" animBg="1"/>
      <p:bldP spid="193" grpId="3" animBg="1"/>
      <p:bldP spid="194" grpId="3" animBg="1"/>
      <p:bldP spid="190" grpId="3" animBg="1"/>
      <p:bldP spid="195" grpId="0" animBg="1"/>
      <p:bldP spid="196" grpId="0" animBg="1"/>
      <p:bldP spid="197" grpId="0" animBg="1"/>
      <p:bldP spid="198" grpId="0" animBg="1"/>
      <p:bldP spid="200" grpId="0" animBg="1"/>
      <p:bldP spid="201" grpId="0" animBg="1"/>
      <p:bldP spid="202" grpId="0" animBg="1"/>
      <p:bldP spid="203" grpId="0" animBg="1"/>
      <p:bldP spid="199" grpId="0" animBg="1"/>
      <p:bldP spid="64" grpId="0" animBg="1"/>
      <p:bldP spid="195" grpId="1" animBg="1"/>
      <p:bldP spid="196" grpId="1" animBg="1"/>
      <p:bldP spid="197" grpId="1" animBg="1"/>
      <p:bldP spid="198" grpId="1" animBg="1"/>
      <p:bldP spid="200" grpId="1" animBg="1"/>
      <p:bldP spid="201" grpId="1" animBg="1"/>
      <p:bldP spid="202" grpId="1" animBg="1"/>
      <p:bldP spid="203" grpId="1" animBg="1"/>
      <p:bldP spid="199" grpId="1" animBg="1"/>
      <p:bldP spid="65" grpId="0" animBg="1"/>
      <p:bldP spid="195" grpId="2" animBg="1"/>
      <p:bldP spid="196" grpId="2" animBg="1"/>
      <p:bldP spid="197" grpId="2" animBg="1"/>
      <p:bldP spid="198" grpId="2" animBg="1"/>
      <p:bldP spid="200" grpId="2" animBg="1"/>
      <p:bldP spid="201" grpId="2" animBg="1"/>
      <p:bldP spid="202" grpId="2" animBg="1"/>
      <p:bldP spid="203" grpId="2" animBg="1"/>
      <p:bldP spid="199" grpId="2" animBg="1"/>
      <p:bldP spid="195" grpId="3" animBg="1"/>
      <p:bldP spid="196" grpId="3" animBg="1"/>
      <p:bldP spid="197" grpId="3" animBg="1"/>
      <p:bldP spid="198" grpId="3" animBg="1"/>
      <p:bldP spid="200" grpId="3" animBg="1"/>
      <p:bldP spid="201" grpId="3" animBg="1"/>
      <p:bldP spid="202" grpId="3" animBg="1"/>
      <p:bldP spid="203" grpId="3" animBg="1"/>
      <p:bldP spid="199" grpId="3" animBg="1"/>
      <p:bldP spid="204" grpId="0" animBg="1"/>
      <p:bldP spid="205" grpId="0" animBg="1"/>
      <p:bldP spid="206" grpId="0" animBg="1"/>
      <p:bldP spid="207" grpId="0" animBg="1"/>
      <p:bldP spid="209" grpId="0" animBg="1"/>
      <p:bldP spid="210" grpId="0" animBg="1"/>
      <p:bldP spid="211" grpId="0" animBg="1"/>
      <p:bldP spid="212" grpId="0" animBg="1"/>
      <p:bldP spid="208" grpId="0" animBg="1"/>
      <p:bldP spid="66" grpId="0" animBg="1"/>
      <p:bldP spid="204" grpId="1" animBg="1"/>
      <p:bldP spid="205" grpId="1" animBg="1"/>
      <p:bldP spid="206" grpId="1" animBg="1"/>
      <p:bldP spid="207" grpId="1" animBg="1"/>
      <p:bldP spid="209" grpId="1" animBg="1"/>
      <p:bldP spid="210" grpId="1" animBg="1"/>
      <p:bldP spid="211" grpId="1" animBg="1"/>
      <p:bldP spid="212" grpId="1" animBg="1"/>
      <p:bldP spid="208" grpId="1" animBg="1"/>
      <p:bldP spid="67" grpId="0" animBg="1"/>
      <p:bldP spid="204" grpId="2" animBg="1"/>
      <p:bldP spid="205" grpId="2" animBg="1"/>
      <p:bldP spid="206" grpId="2" animBg="1"/>
      <p:bldP spid="207" grpId="2" animBg="1"/>
      <p:bldP spid="209" grpId="2" animBg="1"/>
      <p:bldP spid="210" grpId="2" animBg="1"/>
      <p:bldP spid="211" grpId="2" animBg="1"/>
      <p:bldP spid="212" grpId="2" animBg="1"/>
      <p:bldP spid="208" grpId="2" animBg="1"/>
      <p:bldP spid="204" grpId="3" animBg="1"/>
      <p:bldP spid="205" grpId="3" animBg="1"/>
      <p:bldP spid="206" grpId="3" animBg="1"/>
      <p:bldP spid="207" grpId="3" animBg="1"/>
      <p:bldP spid="209" grpId="3" animBg="1"/>
      <p:bldP spid="210" grpId="3" animBg="1"/>
      <p:bldP spid="211" grpId="3" animBg="1"/>
      <p:bldP spid="212" grpId="3" animBg="1"/>
      <p:bldP spid="208" grpId="3" animBg="1"/>
      <p:bldP spid="213" grpId="0" animBg="1"/>
      <p:bldP spid="214" grpId="0" animBg="1"/>
      <p:bldP spid="215" grpId="0" animBg="1"/>
      <p:bldP spid="216" grpId="0" animBg="1"/>
      <p:bldP spid="218" grpId="0" animBg="1"/>
      <p:bldP spid="219" grpId="0" animBg="1"/>
      <p:bldP spid="220" grpId="0" animBg="1"/>
      <p:bldP spid="221" grpId="0" animBg="1"/>
      <p:bldP spid="217" grpId="0" animBg="1"/>
      <p:bldP spid="68" grpId="0" animBg="1"/>
      <p:bldP spid="213" grpId="1" animBg="1"/>
      <p:bldP spid="214" grpId="1" animBg="1"/>
      <p:bldP spid="215" grpId="1" animBg="1"/>
      <p:bldP spid="216" grpId="1" animBg="1"/>
      <p:bldP spid="218" grpId="1" animBg="1"/>
      <p:bldP spid="219" grpId="1" animBg="1"/>
      <p:bldP spid="220" grpId="1" animBg="1"/>
      <p:bldP spid="221" grpId="1" animBg="1"/>
      <p:bldP spid="217" grpId="1" animBg="1"/>
      <p:bldP spid="69" grpId="0" animBg="1"/>
      <p:bldP spid="213" grpId="2" animBg="1"/>
      <p:bldP spid="214" grpId="2" animBg="1"/>
      <p:bldP spid="215" grpId="2" animBg="1"/>
      <p:bldP spid="216" grpId="2" animBg="1"/>
      <p:bldP spid="218" grpId="2" animBg="1"/>
      <p:bldP spid="219" grpId="2" animBg="1"/>
      <p:bldP spid="220" grpId="2" animBg="1"/>
      <p:bldP spid="221" grpId="2" animBg="1"/>
      <p:bldP spid="217" grpId="2" animBg="1"/>
      <p:bldP spid="213" grpId="3" animBg="1"/>
      <p:bldP spid="214" grpId="3" animBg="1"/>
      <p:bldP spid="215" grpId="3" animBg="1"/>
      <p:bldP spid="216" grpId="3" animBg="1"/>
      <p:bldP spid="218" grpId="3" animBg="1"/>
      <p:bldP spid="219" grpId="3" animBg="1"/>
      <p:bldP spid="220" grpId="3" animBg="1"/>
      <p:bldP spid="221" grpId="3" animBg="1"/>
      <p:bldP spid="217" grpId="3" animBg="1"/>
      <p:bldP spid="222" grpId="0" animBg="1"/>
      <p:bldP spid="223" grpId="0" animBg="1"/>
      <p:bldP spid="224" grpId="0" animBg="1"/>
      <p:bldP spid="225" grpId="0" animBg="1"/>
      <p:bldP spid="227" grpId="0" animBg="1"/>
      <p:bldP spid="228" grpId="0" animBg="1"/>
      <p:bldP spid="229" grpId="0" animBg="1"/>
      <p:bldP spid="230" grpId="0" animBg="1"/>
      <p:bldP spid="226" grpId="0" animBg="1"/>
      <p:bldP spid="70" grpId="0" animBg="1"/>
      <p:bldP spid="222" grpId="1" animBg="1"/>
      <p:bldP spid="223" grpId="1" animBg="1"/>
      <p:bldP spid="224" grpId="1" animBg="1"/>
      <p:bldP spid="225" grpId="1" animBg="1"/>
      <p:bldP spid="227" grpId="1" animBg="1"/>
      <p:bldP spid="228" grpId="1" animBg="1"/>
      <p:bldP spid="229" grpId="1" animBg="1"/>
      <p:bldP spid="230" grpId="1" animBg="1"/>
      <p:bldP spid="226" grpId="1" animBg="1"/>
      <p:bldP spid="71" grpId="0" animBg="1"/>
      <p:bldP spid="222" grpId="2" animBg="1"/>
      <p:bldP spid="223" grpId="2" animBg="1"/>
      <p:bldP spid="224" grpId="2" animBg="1"/>
      <p:bldP spid="225" grpId="2" animBg="1"/>
      <p:bldP spid="227" grpId="2" animBg="1"/>
      <p:bldP spid="228" grpId="2" animBg="1"/>
      <p:bldP spid="229" grpId="2" animBg="1"/>
      <p:bldP spid="230" grpId="2" animBg="1"/>
      <p:bldP spid="226" grpId="2" animBg="1"/>
      <p:bldP spid="222" grpId="3" animBg="1"/>
      <p:bldP spid="223" grpId="3" animBg="1"/>
      <p:bldP spid="224" grpId="3" animBg="1"/>
      <p:bldP spid="225" grpId="3" animBg="1"/>
      <p:bldP spid="227" grpId="3" animBg="1"/>
      <p:bldP spid="228" grpId="3" animBg="1"/>
      <p:bldP spid="229" grpId="3" animBg="1"/>
      <p:bldP spid="230" grpId="3" animBg="1"/>
      <p:bldP spid="226" grpId="3" animBg="1"/>
      <p:bldP spid="231" grpId="0" animBg="1"/>
      <p:bldP spid="232" grpId="0" animBg="1"/>
      <p:bldP spid="233" grpId="0" animBg="1"/>
      <p:bldP spid="234" grpId="0" animBg="1"/>
      <p:bldP spid="236" grpId="0" animBg="1"/>
      <p:bldP spid="237" grpId="0" animBg="1"/>
      <p:bldP spid="238" grpId="0" animBg="1"/>
      <p:bldP spid="239" grpId="0" animBg="1"/>
      <p:bldP spid="235" grpId="0" animBg="1"/>
      <p:bldP spid="72" grpId="0" animBg="1"/>
      <p:bldP spid="231" grpId="1" animBg="1"/>
      <p:bldP spid="232" grpId="1" animBg="1"/>
      <p:bldP spid="233" grpId="1" animBg="1"/>
      <p:bldP spid="234" grpId="1" animBg="1"/>
      <p:bldP spid="236" grpId="1" animBg="1"/>
      <p:bldP spid="237" grpId="1" animBg="1"/>
      <p:bldP spid="238" grpId="1" animBg="1"/>
      <p:bldP spid="239" grpId="1" animBg="1"/>
      <p:bldP spid="235" grpId="1" animBg="1"/>
      <p:bldP spid="73" grpId="0" animBg="1"/>
      <p:bldP spid="231" grpId="2" animBg="1"/>
      <p:bldP spid="232" grpId="2" animBg="1"/>
      <p:bldP spid="233" grpId="2" animBg="1"/>
      <p:bldP spid="234" grpId="2" animBg="1"/>
      <p:bldP spid="236" grpId="2" animBg="1"/>
      <p:bldP spid="237" grpId="2" animBg="1"/>
      <p:bldP spid="238" grpId="2" animBg="1"/>
      <p:bldP spid="239" grpId="2" animBg="1"/>
      <p:bldP spid="235" grpId="2" animBg="1"/>
      <p:bldP spid="231" grpId="3" animBg="1"/>
      <p:bldP spid="232" grpId="3" animBg="1"/>
      <p:bldP spid="233" grpId="3" animBg="1"/>
      <p:bldP spid="234" grpId="3" animBg="1"/>
      <p:bldP spid="236" grpId="3" animBg="1"/>
      <p:bldP spid="237" grpId="3" animBg="1"/>
      <p:bldP spid="238" grpId="3" animBg="1"/>
      <p:bldP spid="239" grpId="3" animBg="1"/>
      <p:bldP spid="235" grpId="3" animBg="1"/>
      <p:bldP spid="240" grpId="0" animBg="1"/>
      <p:bldP spid="241" grpId="0" animBg="1"/>
      <p:bldP spid="242" grpId="0" animBg="1"/>
      <p:bldP spid="243" grpId="0" animBg="1"/>
      <p:bldP spid="245" grpId="0" animBg="1"/>
      <p:bldP spid="246" grpId="0" animBg="1"/>
      <p:bldP spid="247" grpId="0" animBg="1"/>
      <p:bldP spid="248" grpId="0" animBg="1"/>
      <p:bldP spid="244" grpId="0" animBg="1"/>
      <p:bldP spid="74" grpId="0" animBg="1"/>
      <p:bldP spid="240" grpId="1" animBg="1"/>
      <p:bldP spid="241" grpId="1" animBg="1"/>
      <p:bldP spid="242" grpId="1" animBg="1"/>
      <p:bldP spid="243" grpId="1" animBg="1"/>
      <p:bldP spid="245" grpId="1" animBg="1"/>
      <p:bldP spid="246" grpId="1" animBg="1"/>
      <p:bldP spid="247" grpId="1" animBg="1"/>
      <p:bldP spid="248" grpId="1" animBg="1"/>
      <p:bldP spid="244" grpId="1" animBg="1"/>
      <p:bldP spid="75" grpId="0" animBg="1"/>
      <p:bldP spid="240" grpId="2" animBg="1"/>
      <p:bldP spid="241" grpId="2" animBg="1"/>
      <p:bldP spid="242" grpId="2" animBg="1"/>
      <p:bldP spid="243" grpId="2" animBg="1"/>
      <p:bldP spid="245" grpId="2" animBg="1"/>
      <p:bldP spid="246" grpId="2" animBg="1"/>
      <p:bldP spid="247" grpId="2" animBg="1"/>
      <p:bldP spid="248" grpId="2" animBg="1"/>
      <p:bldP spid="244" grpId="2" animBg="1"/>
      <p:bldP spid="240" grpId="3" animBg="1"/>
      <p:bldP spid="241" grpId="3" animBg="1"/>
      <p:bldP spid="242" grpId="3" animBg="1"/>
      <p:bldP spid="243" grpId="3" animBg="1"/>
      <p:bldP spid="245" grpId="3" animBg="1"/>
      <p:bldP spid="246" grpId="3" animBg="1"/>
      <p:bldP spid="247" grpId="3" animBg="1"/>
      <p:bldP spid="248" grpId="3" animBg="1"/>
      <p:bldP spid="244" grpId="3" animBg="1"/>
      <p:bldP spid="249" grpId="0" animBg="1"/>
      <p:bldP spid="250" grpId="0" animBg="1"/>
      <p:bldP spid="251" grpId="0" animBg="1"/>
      <p:bldP spid="252" grpId="0" animBg="1"/>
      <p:bldP spid="254" grpId="0" animBg="1"/>
      <p:bldP spid="255" grpId="0" animBg="1"/>
      <p:bldP spid="256" grpId="0" animBg="1"/>
      <p:bldP spid="257" grpId="0" animBg="1"/>
      <p:bldP spid="253" grpId="0" animBg="1"/>
      <p:bldP spid="76" grpId="0" animBg="1"/>
      <p:bldP spid="249" grpId="1" animBg="1"/>
      <p:bldP spid="250" grpId="1" animBg="1"/>
      <p:bldP spid="251" grpId="1" animBg="1"/>
      <p:bldP spid="252" grpId="1" animBg="1"/>
      <p:bldP spid="254" grpId="1" animBg="1"/>
      <p:bldP spid="255" grpId="1" animBg="1"/>
      <p:bldP spid="256" grpId="1" animBg="1"/>
      <p:bldP spid="257" grpId="1" animBg="1"/>
      <p:bldP spid="253" grpId="1" animBg="1"/>
      <p:bldP spid="77" grpId="0" animBg="1"/>
      <p:bldP spid="249" grpId="2" animBg="1"/>
      <p:bldP spid="250" grpId="2" animBg="1"/>
      <p:bldP spid="251" grpId="2" animBg="1"/>
      <p:bldP spid="252" grpId="2" animBg="1"/>
      <p:bldP spid="254" grpId="2" animBg="1"/>
      <p:bldP spid="255" grpId="2" animBg="1"/>
      <p:bldP spid="256" grpId="2" animBg="1"/>
      <p:bldP spid="257" grpId="2" animBg="1"/>
      <p:bldP spid="253" grpId="2" animBg="1"/>
      <p:bldP spid="249" grpId="3" animBg="1"/>
      <p:bldP spid="250" grpId="3" animBg="1"/>
      <p:bldP spid="251" grpId="3" animBg="1"/>
      <p:bldP spid="252" grpId="3" animBg="1"/>
      <p:bldP spid="254" grpId="3" animBg="1"/>
      <p:bldP spid="255" grpId="3" animBg="1"/>
      <p:bldP spid="256" grpId="3" animBg="1"/>
      <p:bldP spid="257" grpId="3" animBg="1"/>
      <p:bldP spid="253" grpId="3"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548640" y="365760"/>
            <a:ext cx="9144000" cy="640080"/>
          </a:xfrm>
          <a:prstGeom prst="rect">
            <a:avLst/>
          </a:prstGeom>
          <a:noFill/>
          <a:ln/>
        </p:spPr>
        <p:txBody>
          <a:bodyPr wrap="square" lIns="0" tIns="0" rIns="0" bIns="0" rtlCol="0" anchor="t"/>
          <a:lstStyle/>
          <a:p>
            <a:pPr indent="0" marL="0">
              <a:buNone/>
            </a:pPr>
            <a:r>
              <a:rPr lang="en-US" sz="3200" b="1" dirty="0">
                <a:solidFill>
                  <a:schemeClr val="tx1"/>
                </a:solidFill>
              </a:rPr>
              <a:t>Questions and answers (1 of 2)</a:t>
            </a:r>
            <a:endParaRPr lang="en-US" sz="3200" dirty="0"/>
          </a:p>
        </p:txBody>
      </p:sp>
      <p:graphicFrame>
        <p:nvGraphicFramePr>
          <p:cNvPr id="5" name="answer table 1"/>
          <p:cNvGraphicFramePr>
            <a:graphicFrameLocks noGrp="1"/>
          </p:cNvGraphicFramePr>
          <p:nvPr>
            <p:extLst>
              <p:ext uri="{D42A27DB-BD31-4B8C-83A1-F6EECF244321}">
                <p14:modId xmlns:p14="http://schemas.microsoft.com/office/powerpoint/2010/main" val="1579011935"/>
              </p:ext>
            </p:extLst>
          </p:nvPr>
        </p:nvGraphicFramePr>
        <p:xfrm>
          <a:off x="548640" y="1143000"/>
          <a:ext cx="11094415" cy="914400"/>
        </p:xfrm>
        <a:graphic>
          <a:graphicData uri="http://schemas.openxmlformats.org/drawingml/2006/table">
            <a:tbl>
              <a:tblPr/>
              <a:tblGrid>
                <a:gridCol w="548640"/>
                <a:gridCol w="8074152"/>
                <a:gridCol w="2468880"/>
              </a:tblGrid>
              <a:tr h="475488">
                <a:tc>
                  <a:txBody>
                    <a:bodyPr/>
                    <a:lstStyle/>
                    <a:p>
                      <a:pPr indent="0" marL="0">
                        <a:buNone/>
                      </a:pP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tx1"/>
                    </a:solidFill>
                  </a:tcPr>
                </a:tc>
                <a:tc>
                  <a:txBody>
                    <a:bodyPr/>
                    <a:lstStyle/>
                    <a:p>
                      <a:pPr indent="0" marL="0">
                        <a:buNone/>
                      </a:pPr>
                      <a:r>
                        <a:rPr lang="en-US" sz="1300" b="1" dirty="0">
                          <a:solidFill>
                            <a:schemeClr val="bg1"/>
                          </a:solidFill>
                        </a:rPr>
                        <a:t>Question</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tx1"/>
                    </a:solidFill>
                  </a:tcPr>
                </a:tc>
                <a:tc>
                  <a:txBody>
                    <a:bodyPr/>
                    <a:lstStyle/>
                    <a:p>
                      <a:pPr indent="0" marL="0">
                        <a:buNone/>
                      </a:pPr>
                      <a:r>
                        <a:rPr lang="en-US" sz="1300" b="1" dirty="0">
                          <a:solidFill>
                            <a:schemeClr val="bg1"/>
                          </a:solidFill>
                        </a:rPr>
                        <a:t>Answer</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tx1"/>
                    </a:solidFill>
                  </a:tcPr>
                </a:tc>
              </a:tr>
              <a:tr h="475488">
                <a:tc>
                  <a:txBody>
                    <a:bodyPr/>
                    <a:lstStyle/>
                    <a:p>
                      <a:pPr algn="ctr" indent="0" marL="0">
                        <a:buNone/>
                      </a:pPr>
                      <a:r>
                        <a:rPr lang="en-US" sz="1300" b="1" dirty="0">
                          <a:solidFill>
                            <a:schemeClr val="accent2"/>
                          </a:solidFill>
                        </a:rPr>
                        <a:t>A</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A is a poor conductor, trapped in wool, foam and double glazing to insulate?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Air</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B</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B colour of matt surface is the best emitter and absorber of infrared?</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Black</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C</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C is the circulating flow set up when a liquid or gas is heated from below?</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Convection current</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D</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D decreases when a liquid or gas is heated and expands, making it rise?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Density</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E particles, free to move, make metals good thermal conductors?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Electrons (free electrons)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F</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F word means a liquid or a gas: the only states in which convection happens?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Fluid</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G</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G is the state of matter that is the poorest thermal conductor?</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Gas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H</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H objects emit more infrared radiation each second than cooler ones?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Hotter objects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I</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I radiation transfers energy from the Sun to the Earth?</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Infrared</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K</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When a solid is heated, its particles vibrate faster. Which K energy store increases?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Kinetic energy store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48640" y="365760"/>
            <a:ext cx="9144000" cy="640080"/>
          </a:xfrm>
          <a:prstGeom prst="rect">
            <a:avLst/>
          </a:prstGeom>
          <a:noFill/>
          <a:ln/>
        </p:spPr>
        <p:txBody>
          <a:bodyPr wrap="square" lIns="0" tIns="0" rIns="0" bIns="0" rtlCol="0" anchor="t"/>
          <a:lstStyle/>
          <a:p>
            <a:pPr indent="0" marL="0">
              <a:buNone/>
            </a:pPr>
            <a:r>
              <a:rPr lang="en-US" sz="3200" b="1" dirty="0">
                <a:solidFill>
                  <a:schemeClr val="tx1"/>
                </a:solidFill>
              </a:rPr>
              <a:t>Questions and answers (2 of 2)</a:t>
            </a:r>
            <a:endParaRPr lang="en-US" sz="3200" dirty="0"/>
          </a:p>
        </p:txBody>
      </p:sp>
      <p:graphicFrame>
        <p:nvGraphicFramePr>
          <p:cNvPr id="6" name="answer table 2"/>
          <p:cNvGraphicFramePr>
            <a:graphicFrameLocks noGrp="1"/>
          </p:cNvGraphicFramePr>
          <p:nvPr>
            <p:extLst>
              <p:ext uri="{D42A27DB-BD31-4B8C-83A1-F6EECF244321}">
                <p14:modId xmlns:p14="http://schemas.microsoft.com/office/powerpoint/2010/main" val="1579011935"/>
              </p:ext>
            </p:extLst>
          </p:nvPr>
        </p:nvGraphicFramePr>
        <p:xfrm>
          <a:off x="548640" y="1143000"/>
          <a:ext cx="11094415" cy="914400"/>
        </p:xfrm>
        <a:graphic>
          <a:graphicData uri="http://schemas.openxmlformats.org/drawingml/2006/table">
            <a:tbl>
              <a:tblPr/>
              <a:tblGrid>
                <a:gridCol w="548640"/>
                <a:gridCol w="8074152"/>
                <a:gridCol w="2468880"/>
              </a:tblGrid>
              <a:tr h="475488">
                <a:tc>
                  <a:txBody>
                    <a:bodyPr/>
                    <a:lstStyle/>
                    <a:p>
                      <a:pPr indent="0" marL="0">
                        <a:buNone/>
                      </a:pP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tx1"/>
                    </a:solidFill>
                  </a:tcPr>
                </a:tc>
                <a:tc>
                  <a:txBody>
                    <a:bodyPr/>
                    <a:lstStyle/>
                    <a:p>
                      <a:pPr indent="0" marL="0">
                        <a:buNone/>
                      </a:pPr>
                      <a:r>
                        <a:rPr lang="en-US" sz="1300" b="1" dirty="0">
                          <a:solidFill>
                            <a:schemeClr val="bg1"/>
                          </a:solidFill>
                        </a:rPr>
                        <a:t>Question</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tx1"/>
                    </a:solidFill>
                  </a:tcPr>
                </a:tc>
                <a:tc>
                  <a:txBody>
                    <a:bodyPr/>
                    <a:lstStyle/>
                    <a:p>
                      <a:pPr indent="0" marL="0">
                        <a:buNone/>
                      </a:pPr>
                      <a:r>
                        <a:rPr lang="en-US" sz="1300" b="1" dirty="0">
                          <a:solidFill>
                            <a:schemeClr val="bg1"/>
                          </a:solidFill>
                        </a:rPr>
                        <a:t>Answer</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tx1"/>
                    </a:solidFill>
                  </a:tcPr>
                </a:tc>
              </a:tr>
              <a:tr h="475488">
                <a:tc>
                  <a:txBody>
                    <a:bodyPr/>
                    <a:lstStyle/>
                    <a:p>
                      <a:pPr algn="ctr" indent="0" marL="0">
                        <a:buNone/>
                      </a:pPr>
                      <a:r>
                        <a:rPr lang="en-US" sz="1300" b="1" dirty="0">
                          <a:solidFill>
                            <a:schemeClr val="accent2"/>
                          </a:solidFill>
                        </a:rPr>
                        <a:t>L</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L is the layer of insulation laid in the roof space of a house?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Loft insulation</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M</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M type of material is the best thermal conductor?</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Metal</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N</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In conduction, vibrating particles pass energy on to which N particles?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Neighbouring particles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P</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P are needed for conduction and convection, but not for radiation?</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Particles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R</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R is the only way energy can be transferred through a vacuum?</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Radiation (infrared)</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S describes the walls of a vacuum flask, which reduce energy transfer by radiation?</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Silvered (shiny)</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T</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T is the property that tells you how quickly energy passes through a material by conduction?</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Thermal conductivity</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U</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In a convection current, in which U direction does warm, less dense fluid move?</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Upwards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r h="475488">
                <a:tc>
                  <a:txBody>
                    <a:bodyPr/>
                    <a:lstStyle/>
                    <a:p>
                      <a:pPr algn="ctr" indent="0" marL="0">
                        <a:buNone/>
                      </a:pPr>
                      <a:r>
                        <a:rPr lang="en-US" sz="1300" b="1" dirty="0">
                          <a:solidFill>
                            <a:schemeClr val="accent2"/>
                          </a:solidFill>
                        </a:rPr>
                        <a:t>V</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dirty="0">
                          <a:solidFill>
                            <a:schemeClr val="tx1"/>
                          </a:solidFill>
                        </a:rPr>
                        <a:t>What V is a space with no particles, between the double walls of a flask?</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c>
                  <a:txBody>
                    <a:bodyPr/>
                    <a:lstStyle/>
                    <a:p>
                      <a:pPr indent="0" marL="0">
                        <a:buNone/>
                      </a:pPr>
                      <a:r>
                        <a:rPr lang="en-US" sz="1300" b="1" dirty="0">
                          <a:solidFill>
                            <a:schemeClr val="tx1"/>
                          </a:solidFill>
                        </a:rPr>
                        <a:t>Vacuum</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1"/>
                    </a:solidFill>
                  </a:tcPr>
                </a:tc>
              </a:tr>
              <a:tr h="475488">
                <a:tc>
                  <a:txBody>
                    <a:bodyPr/>
                    <a:lstStyle/>
                    <a:p>
                      <a:pPr algn="ctr" indent="0" marL="0">
                        <a:buNone/>
                      </a:pPr>
                      <a:r>
                        <a:rPr lang="en-US" sz="1300" b="1" dirty="0">
                          <a:solidFill>
                            <a:schemeClr val="accent2"/>
                          </a:solidFill>
                        </a:rPr>
                        <a:t>W</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dirty="0">
                          <a:solidFill>
                            <a:schemeClr val="tx1"/>
                          </a:solidFill>
                        </a:rPr>
                        <a:t>What W natural material insulates by trapping air between its fibres?</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c>
                  <a:txBody>
                    <a:bodyPr/>
                    <a:lstStyle/>
                    <a:p>
                      <a:pPr indent="0" marL="0">
                        <a:buNone/>
                      </a:pPr>
                      <a:r>
                        <a:rPr lang="en-US" sz="1300" b="1" dirty="0">
                          <a:solidFill>
                            <a:schemeClr val="tx1"/>
                          </a:solidFill>
                        </a:rPr>
                        <a:t>Wool</a:t>
                      </a:r>
                      <a:endParaRPr lang="en-US" sz="1300" dirty="0"/>
                    </a:p>
                  </a:txBody>
                  <a:tcPr marL="101600" marR="101600" marT="38100" marB="38100" anchor="ctr">
                    <a:lnL w="9525" cap="flat" cmpd="sng" algn="ctr">
                      <a:solidFill>
                        <a:srgbClr val="D8D2BF"/>
                      </a:solidFill>
                      <a:prstDash val="solid"/>
                      <a:round/>
                      <a:headEnd type="none" w="med" len="med"/>
                      <a:tailEnd type="none" w="med" len="med"/>
                    </a:lnL>
                    <a:lnR w="9525" cap="flat" cmpd="sng" algn="ctr">
                      <a:solidFill>
                        <a:srgbClr val="D8D2BF"/>
                      </a:solidFill>
                      <a:prstDash val="solid"/>
                      <a:round/>
                      <a:headEnd type="none" w="med" len="med"/>
                      <a:tailEnd type="none" w="med" len="med"/>
                    </a:lnR>
                    <a:lnT w="9525" cap="flat" cmpd="sng" algn="ctr">
                      <a:solidFill>
                        <a:srgbClr val="D8D2BF"/>
                      </a:solidFill>
                      <a:prstDash val="solid"/>
                      <a:round/>
                      <a:headEnd type="none" w="med" len="med"/>
                      <a:tailEnd type="none" w="med" len="med"/>
                    </a:lnT>
                    <a:lnB w="9525" cap="flat" cmpd="sng" algn="ctr">
                      <a:solidFill>
                        <a:srgbClr val="D8D2BF"/>
                      </a:solidFill>
                      <a:prstDash val="solid"/>
                      <a:round/>
                      <a:headEnd type="none" w="med" len="med"/>
                      <a:tailEnd type="none" w="med" len="med"/>
                    </a:lnB>
                    <a:solidFill>
                      <a:schemeClr val="bg2"/>
                    </a:solidFill>
                  </a:tcP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411480"/>
            <a:ext cx="9144000" cy="731520"/>
          </a:xfrm>
          <a:prstGeom prst="rect">
            <a:avLst/>
          </a:prstGeom>
          <a:noFill/>
          <a:ln/>
        </p:spPr>
        <p:txBody>
          <a:bodyPr wrap="square" lIns="0" tIns="0" rIns="0" bIns="0" rtlCol="0" anchor="t"/>
          <a:lstStyle/>
          <a:p>
            <a:pPr indent="0" marL="0">
              <a:buNone/>
            </a:pPr>
            <a:r>
              <a:rPr lang="en-US" sz="3600" b="1" dirty="0">
                <a:solidFill>
                  <a:schemeClr val="bg1"/>
                </a:solidFill>
              </a:rPr>
              <a:t>Recap: heat transfer</a:t>
            </a:r>
            <a:endParaRPr lang="en-US" sz="3600" dirty="0"/>
          </a:p>
        </p:txBody>
      </p:sp>
      <p:sp>
        <p:nvSpPr>
          <p:cNvPr id="3" name="recap card 0"/>
          <p:cNvSpPr/>
          <p:nvPr/>
        </p:nvSpPr>
        <p:spPr>
          <a:xfrm>
            <a:off x="548640" y="1371600"/>
            <a:ext cx="5364328" cy="3749040"/>
          </a:xfrm>
          <a:prstGeom prst="roundRect">
            <a:avLst>
              <a:gd name="adj" fmla="val 2927"/>
            </a:avLst>
          </a:prstGeom>
          <a:solidFill>
            <a:schemeClr val="accent4"/>
          </a:solidFill>
          <a:ln w="12700">
            <a:solidFill>
              <a:schemeClr val="accent4"/>
            </a:solidFill>
            <a:prstDash val="solid"/>
          </a:ln>
        </p:spPr>
      </p:sp>
      <p:sp>
        <p:nvSpPr>
          <p:cNvPr id="4" name="recap tag 0"/>
          <p:cNvSpPr/>
          <p:nvPr/>
        </p:nvSpPr>
        <p:spPr>
          <a:xfrm>
            <a:off x="914400" y="1691640"/>
            <a:ext cx="2560320" cy="548640"/>
          </a:xfrm>
          <a:prstGeom prst="roundRect">
            <a:avLst>
              <a:gd name="adj" fmla="val 33333"/>
            </a:avLst>
          </a:prstGeom>
          <a:solidFill>
            <a:schemeClr val="accent2"/>
          </a:solidFill>
          <a:ln>
            <a:solidFill>
              <a:schemeClr val="accent2"/>
            </a:solidFill>
          </a:ln>
        </p:spPr>
        <p:txBody>
          <a:bodyPr wrap="square" lIns="0" tIns="0" rIns="0" bIns="0" rtlCol="0" anchor="ctr"/>
          <a:lstStyle/>
          <a:p>
            <a:pPr algn="ctr" indent="0" marL="0">
              <a:buNone/>
            </a:pPr>
            <a:r>
              <a:rPr lang="en-US" sz="2000" b="1" dirty="0">
                <a:solidFill>
                  <a:schemeClr val="bg1"/>
                </a:solidFill>
              </a:rPr>
              <a:t>Three ways</a:t>
            </a:r>
            <a:endParaRPr lang="en-US" sz="2000" dirty="0"/>
          </a:p>
        </p:txBody>
      </p:sp>
      <p:sp>
        <p:nvSpPr>
          <p:cNvPr id="5" name="Text 3"/>
          <p:cNvSpPr txBox="1"/>
          <p:nvPr/>
        </p:nvSpPr>
        <p:spPr>
          <a:xfrm>
            <a:off x="914400" y="2514600"/>
            <a:ext cx="4632808" cy="283464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chemeClr val="bg1"/>
                </a:solidFill>
              </a:rPr>
              <a:t>Conduction: vibrating particles pass energy to neighbours</a:t>
            </a:r>
            <a:endParaRPr lang="en-US" sz="1600" dirty="0"/>
          </a:p>
          <a:p>
            <a:pPr marL="342900" indent="-342900">
              <a:spcAft>
                <a:spcPts val="800"/>
              </a:spcAft>
              <a:buSzPct val="100000"/>
              <a:buChar char="•"/>
            </a:pPr>
            <a:r>
              <a:rPr lang="en-US" sz="1600" dirty="0">
                <a:solidFill>
                  <a:schemeClr val="bg1"/>
                </a:solidFill>
              </a:rPr>
              <a:t>Best in solids, especially metals (free electrons)</a:t>
            </a:r>
            <a:endParaRPr lang="en-US" sz="1600" dirty="0"/>
          </a:p>
          <a:p>
            <a:pPr marL="342900" indent="-342900">
              <a:spcAft>
                <a:spcPts val="800"/>
              </a:spcAft>
              <a:buSzPct val="100000"/>
              <a:buChar char="•"/>
            </a:pPr>
            <a:r>
              <a:rPr lang="en-US" sz="1600" dirty="0">
                <a:solidFill>
                  <a:schemeClr val="bg1"/>
                </a:solidFill>
              </a:rPr>
              <a:t>Convection: in liquids and gases only</a:t>
            </a:r>
            <a:endParaRPr lang="en-US" sz="1600" dirty="0"/>
          </a:p>
          <a:p>
            <a:pPr marL="342900" indent="-342900">
              <a:spcAft>
                <a:spcPts val="800"/>
              </a:spcAft>
              <a:buSzPct val="100000"/>
              <a:buChar char="•"/>
            </a:pPr>
            <a:r>
              <a:rPr lang="en-US" sz="1600" dirty="0">
                <a:solidFill>
                  <a:schemeClr val="bg1"/>
                </a:solidFill>
              </a:rPr>
              <a:t>Warm fluid is less dense and rises; cool fluid sinks</a:t>
            </a:r>
            <a:endParaRPr lang="en-US" sz="1600" dirty="0"/>
          </a:p>
          <a:p>
            <a:pPr marL="342900" indent="-342900">
              <a:spcAft>
                <a:spcPts val="800"/>
              </a:spcAft>
              <a:buSzPct val="100000"/>
              <a:buChar char="•"/>
            </a:pPr>
            <a:r>
              <a:rPr lang="en-US" sz="1600" dirty="0">
                <a:solidFill>
                  <a:schemeClr val="bg1"/>
                </a:solidFill>
              </a:rPr>
              <a:t>Radiation: infrared waves, no particles needed</a:t>
            </a:r>
            <a:endParaRPr lang="en-US" sz="1600" dirty="0"/>
          </a:p>
        </p:txBody>
      </p:sp>
      <p:sp>
        <p:nvSpPr>
          <p:cNvPr id="6" name="recap card 1"/>
          <p:cNvSpPr/>
          <p:nvPr/>
        </p:nvSpPr>
        <p:spPr>
          <a:xfrm>
            <a:off x="6278728" y="1371600"/>
            <a:ext cx="5364328" cy="3749040"/>
          </a:xfrm>
          <a:prstGeom prst="roundRect">
            <a:avLst>
              <a:gd name="adj" fmla="val 2927"/>
            </a:avLst>
          </a:prstGeom>
          <a:solidFill>
            <a:schemeClr val="accent4"/>
          </a:solidFill>
          <a:ln w="12700">
            <a:solidFill>
              <a:schemeClr val="accent4"/>
            </a:solidFill>
            <a:prstDash val="solid"/>
          </a:ln>
        </p:spPr>
      </p:sp>
      <p:sp>
        <p:nvSpPr>
          <p:cNvPr id="7" name="recap tag 1"/>
          <p:cNvSpPr/>
          <p:nvPr/>
        </p:nvSpPr>
        <p:spPr>
          <a:xfrm>
            <a:off x="6644488" y="1691640"/>
            <a:ext cx="2560320" cy="548640"/>
          </a:xfrm>
          <a:prstGeom prst="roundRect">
            <a:avLst>
              <a:gd name="adj" fmla="val 33333"/>
            </a:avLst>
          </a:prstGeom>
          <a:solidFill>
            <a:schemeClr val="accent3"/>
          </a:solidFill>
          <a:ln>
            <a:solidFill>
              <a:schemeClr val="accent3"/>
            </a:solidFill>
          </a:ln>
        </p:spPr>
        <p:txBody>
          <a:bodyPr wrap="square" lIns="0" tIns="0" rIns="0" bIns="0" rtlCol="0" anchor="ctr"/>
          <a:lstStyle/>
          <a:p>
            <a:pPr algn="ctr" indent="0" marL="0">
              <a:buNone/>
            </a:pPr>
            <a:r>
              <a:rPr lang="en-US" sz="2000" b="1" dirty="0">
                <a:solidFill>
                  <a:schemeClr val="bg1"/>
                </a:solidFill>
              </a:rPr>
              <a:t>Vacuum flask</a:t>
            </a:r>
            <a:endParaRPr lang="en-US" sz="2000" dirty="0"/>
          </a:p>
        </p:txBody>
      </p:sp>
      <p:sp>
        <p:nvSpPr>
          <p:cNvPr id="8" name="Text 6"/>
          <p:cNvSpPr txBox="1"/>
          <p:nvPr/>
        </p:nvSpPr>
        <p:spPr>
          <a:xfrm>
            <a:off x="6644488" y="2514600"/>
            <a:ext cx="4632808" cy="283464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chemeClr val="bg1"/>
                </a:solidFill>
              </a:rPr>
              <a:t>Vacuum: no particles, so no conduction or convection</a:t>
            </a:r>
            <a:endParaRPr lang="en-US" sz="1600" dirty="0"/>
          </a:p>
          <a:p>
            <a:pPr marL="342900" indent="-342900">
              <a:spcAft>
                <a:spcPts val="800"/>
              </a:spcAft>
              <a:buSzPct val="100000"/>
              <a:buChar char="•"/>
            </a:pPr>
            <a:r>
              <a:rPr lang="en-US" sz="1600" dirty="0">
                <a:solidFill>
                  <a:schemeClr val="bg1"/>
                </a:solidFill>
              </a:rPr>
              <a:t>Silvered walls: reflect infrared, reducing radiation</a:t>
            </a:r>
            <a:endParaRPr lang="en-US" sz="1600" dirty="0"/>
          </a:p>
          <a:p>
            <a:pPr marL="342900" indent="-342900">
              <a:spcAft>
                <a:spcPts val="800"/>
              </a:spcAft>
              <a:buSzPct val="100000"/>
              <a:buChar char="•"/>
            </a:pPr>
            <a:r>
              <a:rPr lang="en-US" sz="1600" dirty="0">
                <a:solidFill>
                  <a:schemeClr val="bg1"/>
                </a:solidFill>
              </a:rPr>
              <a:t>Stopper: reduces convection and conduction at the top</a:t>
            </a:r>
            <a:endParaRPr lang="en-US" sz="1600" dirty="0"/>
          </a:p>
          <a:p>
            <a:pPr marL="342900" indent="-342900">
              <a:spcAft>
                <a:spcPts val="800"/>
              </a:spcAft>
              <a:buSzPct val="100000"/>
              <a:buChar char="•"/>
            </a:pPr>
            <a:r>
              <a:rPr lang="en-US" sz="1600" dirty="0">
                <a:solidFill>
                  <a:schemeClr val="bg1"/>
                </a:solidFill>
              </a:rPr>
              <a:t>Insulating supports and case: reduce conduction</a:t>
            </a:r>
            <a:endParaRPr lang="en-US" sz="1600" dirty="0"/>
          </a:p>
          <a:p>
            <a:pPr marL="342900" indent="-342900">
              <a:spcAft>
                <a:spcPts val="800"/>
              </a:spcAft>
              <a:buSzPct val="100000"/>
              <a:buChar char="•"/>
            </a:pPr>
            <a:r>
              <a:rPr lang="en-US" sz="1600" dirty="0">
                <a:solidFill>
                  <a:schemeClr val="bg1"/>
                </a:solidFill>
              </a:rPr>
              <a:t>Keeps hot drinks hot and cold drinks cold</a:t>
            </a:r>
            <a:endParaRPr lang="en-US" sz="1600" dirty="0"/>
          </a:p>
        </p:txBody>
      </p:sp>
      <p:sp>
        <p:nvSpPr>
          <p:cNvPr id="9" name="Text 7"/>
          <p:cNvSpPr txBox="1"/>
          <p:nvPr/>
        </p:nvSpPr>
        <p:spPr>
          <a:xfrm>
            <a:off x="548640" y="5440680"/>
            <a:ext cx="11094415" cy="457200"/>
          </a:xfrm>
          <a:prstGeom prst="rect">
            <a:avLst/>
          </a:prstGeom>
          <a:noFill/>
          <a:ln/>
        </p:spPr>
        <p:txBody>
          <a:bodyPr wrap="square" lIns="0" tIns="0" rIns="0" bIns="0" rtlCol="0" anchor="t"/>
          <a:lstStyle/>
          <a:p>
            <a:pPr indent="0" marL="0">
              <a:buNone/>
            </a:pPr>
            <a:r>
              <a:rPr lang="en-US" sz="1800" i="1" dirty="0">
                <a:solidFill>
                  <a:schemeClr val="accent1"/>
                </a:solidFill>
              </a:rPr>
              <a:t>Dark, matt surfaces are the best emitters and absorbers of infrared. Light, shiny surfaces are the worst.</a:t>
            </a:r>
            <a:endParaRPr lang="en-US" sz="1800" dirty="0"/>
          </a:p>
        </p:txBody>
      </p:sp>
    </p:spTree>
  </p:cSld>
  <p:clrMapOvr>
    <a:masterClrMapping/>
  </p:clrMapOvr>
</p:sld>
</file>

<file path=ppt/theme/theme1.xml><?xml version="1.0" encoding="utf-8"?>
<a:theme xmlns:a="http://schemas.openxmlformats.org/drawingml/2006/main" name="Blockbusters">
  <a:themeElements>
    <a:clrScheme name="Blockbusters">
      <a:dk1>
        <a:srgbClr val="0F1B3D"/>
      </a:dk1>
      <a:lt1>
        <a:srgbClr val="FFFFFF"/>
      </a:lt1>
      <a:dk2>
        <a:srgbClr val="3D4A63"/>
      </a:dk2>
      <a:lt2>
        <a:srgbClr val="FBF6E9"/>
      </a:lt2>
      <a:accent1>
        <a:srgbClr val="F5C842"/>
      </a:accent1>
      <a:accent2>
        <a:srgbClr val="D9531E"/>
      </a:accent2>
      <a:accent3>
        <a:srgbClr val="2B6CB0"/>
      </a:accent3>
      <a:accent4>
        <a:srgbClr val="1B2B57"/>
      </a:accent4>
      <a:accent5>
        <a:srgbClr val="8A94A8"/>
      </a:accent5>
      <a:accent6>
        <a:srgbClr val="FCE9A8"/>
      </a:accent6>
      <a:hlink>
        <a:srgbClr val="2B6CB0"/>
      </a:hlink>
      <a:folHlink>
        <a:srgbClr val="6D2E46"/>
      </a:folHlink>
    </a:clrScheme>
    <a:fontScheme name="Blockbuster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Conduction, Convection and Radiation Blockbusters — AQA GCSE Physics</dc:title>
  <dc:subject>PptxGenJS Presentation</dc:subject>
  <dc:creator>PptxGenJS</dc:creator>
  <cp:lastModifiedBy>PptxGenJS</cp:lastModifiedBy>
  <cp:revision>1</cp:revision>
  <dcterms:created xsi:type="dcterms:W3CDTF">2026-10-07T06:53:09Z</dcterms:created>
  <dcterms:modified xsi:type="dcterms:W3CDTF">2026-10-07T06:53:09Z</dcterms:modified>
</cp:coreProperties>
</file>